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61" r:id="rId5"/>
    <p:sldId id="262" r:id="rId6"/>
    <p:sldId id="264" r:id="rId7"/>
    <p:sldId id="269" r:id="rId8"/>
    <p:sldId id="278" r:id="rId9"/>
    <p:sldId id="271" r:id="rId10"/>
    <p:sldId id="272" r:id="rId11"/>
    <p:sldId id="273" r:id="rId12"/>
    <p:sldId id="280" r:id="rId13"/>
    <p:sldId id="279" r:id="rId14"/>
    <p:sldId id="281" r:id="rId15"/>
    <p:sldId id="284" r:id="rId16"/>
    <p:sldId id="287" r:id="rId17"/>
    <p:sldId id="285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riyan S" initials="SS" lastIdx="1" clrIdx="0">
    <p:extLst>
      <p:ext uri="{19B8F6BF-5375-455C-9EA6-DF929625EA0E}">
        <p15:presenceInfo xmlns:p15="http://schemas.microsoft.com/office/powerpoint/2012/main" userId="S::ssuriyan@vmware.com::c5a72cfe-439f-469e-8499-14569b492be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A042"/>
    <a:srgbClr val="FFFFFF"/>
    <a:srgbClr val="C2D2EC"/>
    <a:srgbClr val="0062AC"/>
    <a:srgbClr val="004A82"/>
    <a:srgbClr val="78B832"/>
    <a:srgbClr val="7EC234"/>
    <a:srgbClr val="008AF2"/>
    <a:srgbClr val="09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6" Type="http://schemas.openxmlformats.org/officeDocument/2006/relationships/image" Target="../media/image35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6" Type="http://schemas.openxmlformats.org/officeDocument/2006/relationships/image" Target="../media/image35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7825F1-0C45-40C1-9442-7DD2F5DAA742}" type="doc">
      <dgm:prSet loTypeId="urn:microsoft.com/office/officeart/2018/2/layout/IconCircleList" loCatId="icon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268CC47-E740-452A-BC32-66F90FCC36B6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000" b="0" i="0" u="none" strike="noStrike" kern="0" cap="none" spc="0" normalizeH="0" baseline="0" dirty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j-ea"/>
              <a:cs typeface="+mj-cs"/>
            </a:rPr>
            <a:t>Traffic</a:t>
          </a:r>
          <a:r>
            <a:rPr lang="en-US" sz="2000" kern="1200" dirty="0"/>
            <a:t> </a:t>
          </a:r>
          <a:r>
            <a:rPr kumimoji="0" lang="en-US" sz="2000" b="0" i="0" u="none" strike="noStrike" kern="0" cap="none" spc="0" normalizeH="0" baseline="0" dirty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Prediction</a:t>
          </a:r>
        </a:p>
      </dgm:t>
    </dgm:pt>
    <dgm:pt modelId="{1B58D65F-DB92-45D2-8124-63521CFF0064}" type="parTrans" cxnId="{96CC7B1D-A6E0-4FF5-8E3F-6C6AC0F6BB8F}">
      <dgm:prSet/>
      <dgm:spPr/>
      <dgm:t>
        <a:bodyPr/>
        <a:lstStyle/>
        <a:p>
          <a:endParaRPr lang="en-US"/>
        </a:p>
      </dgm:t>
    </dgm:pt>
    <dgm:pt modelId="{21721C9D-BF74-4CC8-A1A9-AB4A3F4BCF7D}" type="sibTrans" cxnId="{96CC7B1D-A6E0-4FF5-8E3F-6C6AC0F6BB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A000BC-71E6-4CC9-AA6D-6D1F563729EC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Classification</a:t>
          </a:r>
        </a:p>
      </dgm:t>
    </dgm:pt>
    <dgm:pt modelId="{C37A4C20-04C9-4D7E-87AE-97769A5603A5}" type="parTrans" cxnId="{07DB233C-64CB-4075-A8E3-7BCA7967205A}">
      <dgm:prSet/>
      <dgm:spPr/>
      <dgm:t>
        <a:bodyPr/>
        <a:lstStyle/>
        <a:p>
          <a:endParaRPr lang="en-US"/>
        </a:p>
      </dgm:t>
    </dgm:pt>
    <dgm:pt modelId="{6F996435-73C7-4B72-B62B-72982F3ABDBE}" type="sibTrans" cxnId="{07DB233C-64CB-4075-A8E3-7BCA796720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914462-8EA5-43E6-9AC4-70D654AC3DC5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Routing</a:t>
          </a:r>
        </a:p>
      </dgm:t>
    </dgm:pt>
    <dgm:pt modelId="{EF1C20EC-5886-411B-9775-E4868D289945}" type="parTrans" cxnId="{6C6E0A62-2587-4690-8E3A-8379DCB57F37}">
      <dgm:prSet/>
      <dgm:spPr/>
      <dgm:t>
        <a:bodyPr/>
        <a:lstStyle/>
        <a:p>
          <a:endParaRPr lang="en-US"/>
        </a:p>
      </dgm:t>
    </dgm:pt>
    <dgm:pt modelId="{7FF7BE06-7BAB-4B11-BCEF-09373F907E57}" type="sibTrans" cxnId="{6C6E0A62-2587-4690-8E3A-8379DCB57F3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59C703-5833-4076-B708-F4ABBB5FC10B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Congestion</a:t>
          </a:r>
          <a:r>
            <a:rPr lang="en-US" sz="2400" kern="1200"/>
            <a:t> </a:t>
          </a: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control</a:t>
          </a:r>
        </a:p>
      </dgm:t>
    </dgm:pt>
    <dgm:pt modelId="{C271CD77-56C9-4777-B658-1696468734DF}" type="parTrans" cxnId="{7A1AA285-0406-407F-A206-400D8E33967F}">
      <dgm:prSet/>
      <dgm:spPr/>
      <dgm:t>
        <a:bodyPr/>
        <a:lstStyle/>
        <a:p>
          <a:endParaRPr lang="en-US"/>
        </a:p>
      </dgm:t>
    </dgm:pt>
    <dgm:pt modelId="{EB6B9C70-71E2-48AB-A828-37FD92402B51}" type="sibTrans" cxnId="{7A1AA285-0406-407F-A206-400D8E3396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ADEA2C-72CC-4E6B-889A-491C955E0F6A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Resource</a:t>
          </a:r>
          <a:r>
            <a:rPr lang="en-US" sz="2400" kern="1200"/>
            <a:t> </a:t>
          </a: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management</a:t>
          </a:r>
        </a:p>
      </dgm:t>
    </dgm:pt>
    <dgm:pt modelId="{AF554363-BF45-4268-8D89-945733763438}" type="parTrans" cxnId="{D9E16549-8F86-41A8-A142-64408AEC9E55}">
      <dgm:prSet/>
      <dgm:spPr/>
      <dgm:t>
        <a:bodyPr/>
        <a:lstStyle/>
        <a:p>
          <a:endParaRPr lang="en-US"/>
        </a:p>
      </dgm:t>
    </dgm:pt>
    <dgm:pt modelId="{BD9B0C39-888A-4622-B046-246104E63311}" type="sibTrans" cxnId="{D9E16549-8F86-41A8-A142-64408AEC9E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D9F286-D6BC-41FF-B0AD-AC2B2829878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Fault</a:t>
          </a:r>
          <a:r>
            <a:rPr lang="en-US" sz="2400" kern="1200"/>
            <a:t> </a:t>
          </a: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management</a:t>
          </a:r>
        </a:p>
      </dgm:t>
    </dgm:pt>
    <dgm:pt modelId="{47AC0B49-5AAC-42FF-8770-ABB19362DCAB}" type="parTrans" cxnId="{790340A6-E3D4-46FF-888B-FEDF774E4489}">
      <dgm:prSet/>
      <dgm:spPr/>
      <dgm:t>
        <a:bodyPr/>
        <a:lstStyle/>
        <a:p>
          <a:endParaRPr lang="en-US"/>
        </a:p>
      </dgm:t>
    </dgm:pt>
    <dgm:pt modelId="{61686131-372F-4CBD-ACAC-E5687B26ABF7}" type="sibTrans" cxnId="{790340A6-E3D4-46FF-888B-FEDF774E44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68BF8A-659B-4C4C-9B8A-90CE82F920F0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QoS and </a:t>
          </a:r>
          <a:r>
            <a:rPr kumimoji="0" lang="en-US" sz="2000" b="0" i="0" u="none" strike="noStrike" kern="0" cap="none" spc="0" normalizeH="0" baseline="0" err="1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QoE</a:t>
          </a: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 Management</a:t>
          </a:r>
        </a:p>
      </dgm:t>
    </dgm:pt>
    <dgm:pt modelId="{09FF8741-872E-4C12-A91C-C3575EF02928}" type="parTrans" cxnId="{358AC24E-C070-45A0-B1CF-BAC845253AE3}">
      <dgm:prSet/>
      <dgm:spPr/>
      <dgm:t>
        <a:bodyPr/>
        <a:lstStyle/>
        <a:p>
          <a:endParaRPr lang="en-US"/>
        </a:p>
      </dgm:t>
    </dgm:pt>
    <dgm:pt modelId="{501A7280-49FC-4416-A875-BB0CFEF45B37}" type="sibTrans" cxnId="{358AC24E-C070-45A0-B1CF-BAC845253AE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510501-F8D2-45C9-BA9D-AD48C80A6CAA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Network Security</a:t>
          </a:r>
        </a:p>
      </dgm:t>
    </dgm:pt>
    <dgm:pt modelId="{D73F1C89-FA27-4443-94BD-7B806D4055FF}" type="parTrans" cxnId="{5BCBEBC0-617D-41FC-9DB6-D3BC4B23F629}">
      <dgm:prSet/>
      <dgm:spPr/>
      <dgm:t>
        <a:bodyPr/>
        <a:lstStyle/>
        <a:p>
          <a:endParaRPr lang="en-US"/>
        </a:p>
      </dgm:t>
    </dgm:pt>
    <dgm:pt modelId="{2FDF018B-A4BD-464B-9869-425EEB208C01}" type="sibTrans" cxnId="{5BCBEBC0-617D-41FC-9DB6-D3BC4B23F629}">
      <dgm:prSet/>
      <dgm:spPr/>
      <dgm:t>
        <a:bodyPr/>
        <a:lstStyle/>
        <a:p>
          <a:endParaRPr lang="en-US"/>
        </a:p>
      </dgm:t>
    </dgm:pt>
    <dgm:pt modelId="{2C8C24DC-BF38-4E35-9BFB-E48B5F224FF2}" type="pres">
      <dgm:prSet presAssocID="{1F7825F1-0C45-40C1-9442-7DD2F5DAA742}" presName="root" presStyleCnt="0">
        <dgm:presLayoutVars>
          <dgm:dir/>
          <dgm:resizeHandles val="exact"/>
        </dgm:presLayoutVars>
      </dgm:prSet>
      <dgm:spPr/>
    </dgm:pt>
    <dgm:pt modelId="{27D6DCD2-84A6-467A-BCB6-336882051D7F}" type="pres">
      <dgm:prSet presAssocID="{1F7825F1-0C45-40C1-9442-7DD2F5DAA742}" presName="container" presStyleCnt="0">
        <dgm:presLayoutVars>
          <dgm:dir/>
          <dgm:resizeHandles val="exact"/>
        </dgm:presLayoutVars>
      </dgm:prSet>
      <dgm:spPr/>
    </dgm:pt>
    <dgm:pt modelId="{64B76938-93BE-4EF6-848A-122231C9D5DC}" type="pres">
      <dgm:prSet presAssocID="{B268CC47-E740-452A-BC32-66F90FCC36B6}" presName="compNode" presStyleCnt="0"/>
      <dgm:spPr/>
    </dgm:pt>
    <dgm:pt modelId="{E79F2126-BE67-4A44-BF4F-140F560250F1}" type="pres">
      <dgm:prSet presAssocID="{B268CC47-E740-452A-BC32-66F90FCC36B6}" presName="iconBgRect" presStyleLbl="bgShp" presStyleIdx="0" presStyleCnt="8"/>
      <dgm:spPr/>
    </dgm:pt>
    <dgm:pt modelId="{72462F08-B2BD-4A2D-B7B8-CB5F2085CB9A}" type="pres">
      <dgm:prSet presAssocID="{B268CC47-E740-452A-BC32-66F90FCC36B6}" presName="iconRect" presStyleLbl="node1" presStyleIdx="0" presStyleCnt="8" custLinFactNeighborX="4881" custLinFactNeighborY="-32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BCC8800-2DD5-4642-A2EC-0F3BB5587B9B}" type="pres">
      <dgm:prSet presAssocID="{B268CC47-E740-452A-BC32-66F90FCC36B6}" presName="spaceRect" presStyleCnt="0"/>
      <dgm:spPr/>
    </dgm:pt>
    <dgm:pt modelId="{D017C023-54C1-42CD-BB69-14835FB8901E}" type="pres">
      <dgm:prSet presAssocID="{B268CC47-E740-452A-BC32-66F90FCC36B6}" presName="textRect" presStyleLbl="revTx" presStyleIdx="0" presStyleCnt="8">
        <dgm:presLayoutVars>
          <dgm:chMax val="1"/>
          <dgm:chPref val="1"/>
        </dgm:presLayoutVars>
      </dgm:prSet>
      <dgm:spPr/>
    </dgm:pt>
    <dgm:pt modelId="{697F820B-AA8C-4FF1-85E2-A4F930AA6DC9}" type="pres">
      <dgm:prSet presAssocID="{21721C9D-BF74-4CC8-A1A9-AB4A3F4BCF7D}" presName="sibTrans" presStyleLbl="sibTrans2D1" presStyleIdx="0" presStyleCnt="0"/>
      <dgm:spPr/>
    </dgm:pt>
    <dgm:pt modelId="{C2B28897-9CF2-4261-A061-D56C91A1DCBE}" type="pres">
      <dgm:prSet presAssocID="{3FA000BC-71E6-4CC9-AA6D-6D1F563729EC}" presName="compNode" presStyleCnt="0"/>
      <dgm:spPr/>
    </dgm:pt>
    <dgm:pt modelId="{06C4E8D5-E66C-47E8-A0F6-BDA13AC19B58}" type="pres">
      <dgm:prSet presAssocID="{3FA000BC-71E6-4CC9-AA6D-6D1F563729EC}" presName="iconBgRect" presStyleLbl="bgShp" presStyleIdx="1" presStyleCnt="8"/>
      <dgm:spPr/>
    </dgm:pt>
    <dgm:pt modelId="{7D90D6B6-390C-4028-BFEE-AE6DDE6AAE73}" type="pres">
      <dgm:prSet presAssocID="{3FA000BC-71E6-4CC9-AA6D-6D1F563729EC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EBE61F9-7A84-4D27-9CED-9AFB29F441C4}" type="pres">
      <dgm:prSet presAssocID="{3FA000BC-71E6-4CC9-AA6D-6D1F563729EC}" presName="spaceRect" presStyleCnt="0"/>
      <dgm:spPr/>
    </dgm:pt>
    <dgm:pt modelId="{186E2A5E-8F8E-41D1-8158-A24C1100955F}" type="pres">
      <dgm:prSet presAssocID="{3FA000BC-71E6-4CC9-AA6D-6D1F563729EC}" presName="textRect" presStyleLbl="revTx" presStyleIdx="1" presStyleCnt="8">
        <dgm:presLayoutVars>
          <dgm:chMax val="1"/>
          <dgm:chPref val="1"/>
        </dgm:presLayoutVars>
      </dgm:prSet>
      <dgm:spPr/>
    </dgm:pt>
    <dgm:pt modelId="{9708BC18-F88D-4D10-96A3-28FC8953F40E}" type="pres">
      <dgm:prSet presAssocID="{6F996435-73C7-4B72-B62B-72982F3ABDBE}" presName="sibTrans" presStyleLbl="sibTrans2D1" presStyleIdx="0" presStyleCnt="0"/>
      <dgm:spPr/>
    </dgm:pt>
    <dgm:pt modelId="{DD0A455A-FDB8-4349-8233-8E595291464F}" type="pres">
      <dgm:prSet presAssocID="{2F914462-8EA5-43E6-9AC4-70D654AC3DC5}" presName="compNode" presStyleCnt="0"/>
      <dgm:spPr/>
    </dgm:pt>
    <dgm:pt modelId="{2011E6B6-5C68-47B4-A129-37B3475E0420}" type="pres">
      <dgm:prSet presAssocID="{2F914462-8EA5-43E6-9AC4-70D654AC3DC5}" presName="iconBgRect" presStyleLbl="bgShp" presStyleIdx="2" presStyleCnt="8" custScaleX="112607" custScaleY="107622"/>
      <dgm:spPr/>
    </dgm:pt>
    <dgm:pt modelId="{0109FEE5-9BEE-4009-8A3C-4B7052A2C2D5}" type="pres">
      <dgm:prSet presAssocID="{2F914462-8EA5-43E6-9AC4-70D654AC3DC5}" presName="iconRect" presStyleLbl="node1" presStyleIdx="2" presStyleCnt="8" custScaleX="147886" custScaleY="13162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D59E51A7-5CDA-4796-A3A6-32ABC109FA68}" type="pres">
      <dgm:prSet presAssocID="{2F914462-8EA5-43E6-9AC4-70D654AC3DC5}" presName="spaceRect" presStyleCnt="0"/>
      <dgm:spPr/>
    </dgm:pt>
    <dgm:pt modelId="{17A1E904-9046-490A-9901-64C46AF741B7}" type="pres">
      <dgm:prSet presAssocID="{2F914462-8EA5-43E6-9AC4-70D654AC3DC5}" presName="textRect" presStyleLbl="revTx" presStyleIdx="2" presStyleCnt="8">
        <dgm:presLayoutVars>
          <dgm:chMax val="1"/>
          <dgm:chPref val="1"/>
        </dgm:presLayoutVars>
      </dgm:prSet>
      <dgm:spPr/>
    </dgm:pt>
    <dgm:pt modelId="{A882C501-2366-4F3E-BF69-4404A0B8D39C}" type="pres">
      <dgm:prSet presAssocID="{7FF7BE06-7BAB-4B11-BCEF-09373F907E57}" presName="sibTrans" presStyleLbl="sibTrans2D1" presStyleIdx="0" presStyleCnt="0"/>
      <dgm:spPr/>
    </dgm:pt>
    <dgm:pt modelId="{F4866F74-1525-4EFC-8B18-FC1FED6F5F94}" type="pres">
      <dgm:prSet presAssocID="{7B59C703-5833-4076-B708-F4ABBB5FC10B}" presName="compNode" presStyleCnt="0"/>
      <dgm:spPr/>
    </dgm:pt>
    <dgm:pt modelId="{2FA12CFB-C106-4CF9-AA63-FEBC8B08E979}" type="pres">
      <dgm:prSet presAssocID="{7B59C703-5833-4076-B708-F4ABBB5FC10B}" presName="iconBgRect" presStyleLbl="bgShp" presStyleIdx="3" presStyleCnt="8"/>
      <dgm:spPr/>
    </dgm:pt>
    <dgm:pt modelId="{43116BBD-B368-46FE-B8B2-650164974B26}" type="pres">
      <dgm:prSet presAssocID="{7B59C703-5833-4076-B708-F4ABBB5FC10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F601263-07F9-4EBA-A3C9-9CE8F6F0787B}" type="pres">
      <dgm:prSet presAssocID="{7B59C703-5833-4076-B708-F4ABBB5FC10B}" presName="spaceRect" presStyleCnt="0"/>
      <dgm:spPr/>
    </dgm:pt>
    <dgm:pt modelId="{CBA6CB6F-2AD9-4D74-8CAA-0E9AA5760359}" type="pres">
      <dgm:prSet presAssocID="{7B59C703-5833-4076-B708-F4ABBB5FC10B}" presName="textRect" presStyleLbl="revTx" presStyleIdx="3" presStyleCnt="8">
        <dgm:presLayoutVars>
          <dgm:chMax val="1"/>
          <dgm:chPref val="1"/>
        </dgm:presLayoutVars>
      </dgm:prSet>
      <dgm:spPr/>
    </dgm:pt>
    <dgm:pt modelId="{8B3FAB53-5CF6-4683-8FB3-45D479717E57}" type="pres">
      <dgm:prSet presAssocID="{EB6B9C70-71E2-48AB-A828-37FD92402B51}" presName="sibTrans" presStyleLbl="sibTrans2D1" presStyleIdx="0" presStyleCnt="0"/>
      <dgm:spPr/>
    </dgm:pt>
    <dgm:pt modelId="{7629DB9A-A9F5-44EA-8DC7-FA691C58F91C}" type="pres">
      <dgm:prSet presAssocID="{2AADEA2C-72CC-4E6B-889A-491C955E0F6A}" presName="compNode" presStyleCnt="0"/>
      <dgm:spPr/>
    </dgm:pt>
    <dgm:pt modelId="{50304386-7079-4935-AF31-F99CA98278F1}" type="pres">
      <dgm:prSet presAssocID="{2AADEA2C-72CC-4E6B-889A-491C955E0F6A}" presName="iconBgRect" presStyleLbl="bgShp" presStyleIdx="4" presStyleCnt="8"/>
      <dgm:spPr/>
    </dgm:pt>
    <dgm:pt modelId="{1E243C66-6DEF-44E8-9FE5-F0F87875CA62}" type="pres">
      <dgm:prSet presAssocID="{2AADEA2C-72CC-4E6B-889A-491C955E0F6A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3EF6B140-582E-477E-8001-F6EB53660675}" type="pres">
      <dgm:prSet presAssocID="{2AADEA2C-72CC-4E6B-889A-491C955E0F6A}" presName="spaceRect" presStyleCnt="0"/>
      <dgm:spPr/>
    </dgm:pt>
    <dgm:pt modelId="{3BB9B0E2-F84C-4F4D-881D-AFFD37AF2AD2}" type="pres">
      <dgm:prSet presAssocID="{2AADEA2C-72CC-4E6B-889A-491C955E0F6A}" presName="textRect" presStyleLbl="revTx" presStyleIdx="4" presStyleCnt="8">
        <dgm:presLayoutVars>
          <dgm:chMax val="1"/>
          <dgm:chPref val="1"/>
        </dgm:presLayoutVars>
      </dgm:prSet>
      <dgm:spPr/>
    </dgm:pt>
    <dgm:pt modelId="{21B0DA1B-3E3C-4BB3-BE15-8377F6D233E7}" type="pres">
      <dgm:prSet presAssocID="{BD9B0C39-888A-4622-B046-246104E63311}" presName="sibTrans" presStyleLbl="sibTrans2D1" presStyleIdx="0" presStyleCnt="0"/>
      <dgm:spPr/>
    </dgm:pt>
    <dgm:pt modelId="{B612688A-0C28-474F-AF02-F078F1BB6650}" type="pres">
      <dgm:prSet presAssocID="{39D9F286-D6BC-41FF-B0AD-AC2B28298784}" presName="compNode" presStyleCnt="0"/>
      <dgm:spPr/>
    </dgm:pt>
    <dgm:pt modelId="{A43A6D8D-991B-45B0-8E47-953FC38FA308}" type="pres">
      <dgm:prSet presAssocID="{39D9F286-D6BC-41FF-B0AD-AC2B28298784}" presName="iconBgRect" presStyleLbl="bgShp" presStyleIdx="5" presStyleCnt="8"/>
      <dgm:spPr/>
    </dgm:pt>
    <dgm:pt modelId="{0AF5E446-0408-4F24-A77A-8EB484E5860A}" type="pres">
      <dgm:prSet presAssocID="{39D9F286-D6BC-41FF-B0AD-AC2B28298784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F8E8994-3D6D-457A-927D-673A4F5D3558}" type="pres">
      <dgm:prSet presAssocID="{39D9F286-D6BC-41FF-B0AD-AC2B28298784}" presName="spaceRect" presStyleCnt="0"/>
      <dgm:spPr/>
    </dgm:pt>
    <dgm:pt modelId="{D62AF65C-7B4A-41A8-80C3-CA363E3D3084}" type="pres">
      <dgm:prSet presAssocID="{39D9F286-D6BC-41FF-B0AD-AC2B28298784}" presName="textRect" presStyleLbl="revTx" presStyleIdx="5" presStyleCnt="8">
        <dgm:presLayoutVars>
          <dgm:chMax val="1"/>
          <dgm:chPref val="1"/>
        </dgm:presLayoutVars>
      </dgm:prSet>
      <dgm:spPr/>
    </dgm:pt>
    <dgm:pt modelId="{6E58DAE6-EA7D-4E6C-883F-27C455BA0D13}" type="pres">
      <dgm:prSet presAssocID="{61686131-372F-4CBD-ACAC-E5687B26ABF7}" presName="sibTrans" presStyleLbl="sibTrans2D1" presStyleIdx="0" presStyleCnt="0"/>
      <dgm:spPr/>
    </dgm:pt>
    <dgm:pt modelId="{1827F4C1-1E7E-423B-930A-024519DEAB96}" type="pres">
      <dgm:prSet presAssocID="{FB68BF8A-659B-4C4C-9B8A-90CE82F920F0}" presName="compNode" presStyleCnt="0"/>
      <dgm:spPr/>
    </dgm:pt>
    <dgm:pt modelId="{38207BEC-5211-4F5A-8CF0-09E9DD9E8866}" type="pres">
      <dgm:prSet presAssocID="{FB68BF8A-659B-4C4C-9B8A-90CE82F920F0}" presName="iconBgRect" presStyleLbl="bgShp" presStyleIdx="6" presStyleCnt="8"/>
      <dgm:spPr/>
    </dgm:pt>
    <dgm:pt modelId="{C0C6672E-84DB-4A2B-AD55-AF6B061E1874}" type="pres">
      <dgm:prSet presAssocID="{FB68BF8A-659B-4C4C-9B8A-90CE82F920F0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Pencil"/>
        </a:ext>
      </dgm:extLst>
    </dgm:pt>
    <dgm:pt modelId="{D28970AF-093A-46B3-8F23-65BA958DFF55}" type="pres">
      <dgm:prSet presAssocID="{FB68BF8A-659B-4C4C-9B8A-90CE82F920F0}" presName="spaceRect" presStyleCnt="0"/>
      <dgm:spPr/>
    </dgm:pt>
    <dgm:pt modelId="{A4AA88A7-7BE0-4143-B6B9-0980CF419A6E}" type="pres">
      <dgm:prSet presAssocID="{FB68BF8A-659B-4C4C-9B8A-90CE82F920F0}" presName="textRect" presStyleLbl="revTx" presStyleIdx="6" presStyleCnt="8">
        <dgm:presLayoutVars>
          <dgm:chMax val="1"/>
          <dgm:chPref val="1"/>
        </dgm:presLayoutVars>
      </dgm:prSet>
      <dgm:spPr/>
    </dgm:pt>
    <dgm:pt modelId="{F3EA61EA-C332-48DB-AE41-7F5305071A36}" type="pres">
      <dgm:prSet presAssocID="{501A7280-49FC-4416-A875-BB0CFEF45B37}" presName="sibTrans" presStyleLbl="sibTrans2D1" presStyleIdx="0" presStyleCnt="0"/>
      <dgm:spPr/>
    </dgm:pt>
    <dgm:pt modelId="{01184D7C-B7EF-4488-BA14-BF4DFE7C3D28}" type="pres">
      <dgm:prSet presAssocID="{B6510501-F8D2-45C9-BA9D-AD48C80A6CAA}" presName="compNode" presStyleCnt="0"/>
      <dgm:spPr/>
    </dgm:pt>
    <dgm:pt modelId="{D30FFBFA-C05F-41DD-8B79-A33D001DE46A}" type="pres">
      <dgm:prSet presAssocID="{B6510501-F8D2-45C9-BA9D-AD48C80A6CAA}" presName="iconBgRect" presStyleLbl="bgShp" presStyleIdx="7" presStyleCnt="8"/>
      <dgm:spPr/>
    </dgm:pt>
    <dgm:pt modelId="{7320FB5C-64EB-4726-82EB-963C94F03BB3}" type="pres">
      <dgm:prSet presAssocID="{B6510501-F8D2-45C9-BA9D-AD48C80A6CA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7949486D-8984-4151-B0B9-FB8301515A97}" type="pres">
      <dgm:prSet presAssocID="{B6510501-F8D2-45C9-BA9D-AD48C80A6CAA}" presName="spaceRect" presStyleCnt="0"/>
      <dgm:spPr/>
    </dgm:pt>
    <dgm:pt modelId="{0C5EBD00-DAEE-4E53-8A5A-B3AEACE6782A}" type="pres">
      <dgm:prSet presAssocID="{B6510501-F8D2-45C9-BA9D-AD48C80A6CA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2A633414-3B8F-4A96-9CC9-6754A6EACFE3}" type="presOf" srcId="{2F914462-8EA5-43E6-9AC4-70D654AC3DC5}" destId="{17A1E904-9046-490A-9901-64C46AF741B7}" srcOrd="0" destOrd="0" presId="urn:microsoft.com/office/officeart/2018/2/layout/IconCircleList"/>
    <dgm:cxn modelId="{96CC7B1D-A6E0-4FF5-8E3F-6C6AC0F6BB8F}" srcId="{1F7825F1-0C45-40C1-9442-7DD2F5DAA742}" destId="{B268CC47-E740-452A-BC32-66F90FCC36B6}" srcOrd="0" destOrd="0" parTransId="{1B58D65F-DB92-45D2-8124-63521CFF0064}" sibTransId="{21721C9D-BF74-4CC8-A1A9-AB4A3F4BCF7D}"/>
    <dgm:cxn modelId="{3F653529-7853-44BE-8D57-354EF8C180CD}" type="presOf" srcId="{3FA000BC-71E6-4CC9-AA6D-6D1F563729EC}" destId="{186E2A5E-8F8E-41D1-8158-A24C1100955F}" srcOrd="0" destOrd="0" presId="urn:microsoft.com/office/officeart/2018/2/layout/IconCircleList"/>
    <dgm:cxn modelId="{FA80992C-35D1-4015-ADDD-2EB7BAA0B94E}" type="presOf" srcId="{501A7280-49FC-4416-A875-BB0CFEF45B37}" destId="{F3EA61EA-C332-48DB-AE41-7F5305071A36}" srcOrd="0" destOrd="0" presId="urn:microsoft.com/office/officeart/2018/2/layout/IconCircleList"/>
    <dgm:cxn modelId="{BC2B223A-57FD-4039-95B2-EEBF6245F172}" type="presOf" srcId="{7B59C703-5833-4076-B708-F4ABBB5FC10B}" destId="{CBA6CB6F-2AD9-4D74-8CAA-0E9AA5760359}" srcOrd="0" destOrd="0" presId="urn:microsoft.com/office/officeart/2018/2/layout/IconCircleList"/>
    <dgm:cxn modelId="{07DB233C-64CB-4075-A8E3-7BCA7967205A}" srcId="{1F7825F1-0C45-40C1-9442-7DD2F5DAA742}" destId="{3FA000BC-71E6-4CC9-AA6D-6D1F563729EC}" srcOrd="1" destOrd="0" parTransId="{C37A4C20-04C9-4D7E-87AE-97769A5603A5}" sibTransId="{6F996435-73C7-4B72-B62B-72982F3ABDBE}"/>
    <dgm:cxn modelId="{7D6BBE5E-9E97-4404-9984-3D66E926E224}" type="presOf" srcId="{EB6B9C70-71E2-48AB-A828-37FD92402B51}" destId="{8B3FAB53-5CF6-4683-8FB3-45D479717E57}" srcOrd="0" destOrd="0" presId="urn:microsoft.com/office/officeart/2018/2/layout/IconCircleList"/>
    <dgm:cxn modelId="{6C6E0A62-2587-4690-8E3A-8379DCB57F37}" srcId="{1F7825F1-0C45-40C1-9442-7DD2F5DAA742}" destId="{2F914462-8EA5-43E6-9AC4-70D654AC3DC5}" srcOrd="2" destOrd="0" parTransId="{EF1C20EC-5886-411B-9775-E4868D289945}" sibTransId="{7FF7BE06-7BAB-4B11-BCEF-09373F907E57}"/>
    <dgm:cxn modelId="{D9E16549-8F86-41A8-A142-64408AEC9E55}" srcId="{1F7825F1-0C45-40C1-9442-7DD2F5DAA742}" destId="{2AADEA2C-72CC-4E6B-889A-491C955E0F6A}" srcOrd="4" destOrd="0" parTransId="{AF554363-BF45-4268-8D89-945733763438}" sibTransId="{BD9B0C39-888A-4622-B046-246104E63311}"/>
    <dgm:cxn modelId="{2B6F944C-3DCE-4532-AE55-899888BFE8B9}" type="presOf" srcId="{61686131-372F-4CBD-ACAC-E5687B26ABF7}" destId="{6E58DAE6-EA7D-4E6C-883F-27C455BA0D13}" srcOrd="0" destOrd="0" presId="urn:microsoft.com/office/officeart/2018/2/layout/IconCircleList"/>
    <dgm:cxn modelId="{B0282A6E-F0F1-4EE5-BD62-76516D9EDF26}" type="presOf" srcId="{21721C9D-BF74-4CC8-A1A9-AB4A3F4BCF7D}" destId="{697F820B-AA8C-4FF1-85E2-A4F930AA6DC9}" srcOrd="0" destOrd="0" presId="urn:microsoft.com/office/officeart/2018/2/layout/IconCircleList"/>
    <dgm:cxn modelId="{358AC24E-C070-45A0-B1CF-BAC845253AE3}" srcId="{1F7825F1-0C45-40C1-9442-7DD2F5DAA742}" destId="{FB68BF8A-659B-4C4C-9B8A-90CE82F920F0}" srcOrd="6" destOrd="0" parTransId="{09FF8741-872E-4C12-A91C-C3575EF02928}" sibTransId="{501A7280-49FC-4416-A875-BB0CFEF45B37}"/>
    <dgm:cxn modelId="{D00BEF76-0B85-4022-8DB0-135FC8907D3D}" type="presOf" srcId="{2AADEA2C-72CC-4E6B-889A-491C955E0F6A}" destId="{3BB9B0E2-F84C-4F4D-881D-AFFD37AF2AD2}" srcOrd="0" destOrd="0" presId="urn:microsoft.com/office/officeart/2018/2/layout/IconCircleList"/>
    <dgm:cxn modelId="{D2FDD377-59FD-4EFB-83B0-19863D1E774E}" type="presOf" srcId="{1F7825F1-0C45-40C1-9442-7DD2F5DAA742}" destId="{2C8C24DC-BF38-4E35-9BFB-E48B5F224FF2}" srcOrd="0" destOrd="0" presId="urn:microsoft.com/office/officeart/2018/2/layout/IconCircleList"/>
    <dgm:cxn modelId="{7A1AA285-0406-407F-A206-400D8E33967F}" srcId="{1F7825F1-0C45-40C1-9442-7DD2F5DAA742}" destId="{7B59C703-5833-4076-B708-F4ABBB5FC10B}" srcOrd="3" destOrd="0" parTransId="{C271CD77-56C9-4777-B658-1696468734DF}" sibTransId="{EB6B9C70-71E2-48AB-A828-37FD92402B51}"/>
    <dgm:cxn modelId="{9436AD8B-B6C0-4D34-BBA4-4D363BDE2F0A}" type="presOf" srcId="{BD9B0C39-888A-4622-B046-246104E63311}" destId="{21B0DA1B-3E3C-4BB3-BE15-8377F6D233E7}" srcOrd="0" destOrd="0" presId="urn:microsoft.com/office/officeart/2018/2/layout/IconCircleList"/>
    <dgm:cxn modelId="{E9662393-E7B9-41FB-88E5-89C5A76FB018}" type="presOf" srcId="{6F996435-73C7-4B72-B62B-72982F3ABDBE}" destId="{9708BC18-F88D-4D10-96A3-28FC8953F40E}" srcOrd="0" destOrd="0" presId="urn:microsoft.com/office/officeart/2018/2/layout/IconCircleList"/>
    <dgm:cxn modelId="{790340A6-E3D4-46FF-888B-FEDF774E4489}" srcId="{1F7825F1-0C45-40C1-9442-7DD2F5DAA742}" destId="{39D9F286-D6BC-41FF-B0AD-AC2B28298784}" srcOrd="5" destOrd="0" parTransId="{47AC0B49-5AAC-42FF-8770-ABB19362DCAB}" sibTransId="{61686131-372F-4CBD-ACAC-E5687B26ABF7}"/>
    <dgm:cxn modelId="{5BCBEBC0-617D-41FC-9DB6-D3BC4B23F629}" srcId="{1F7825F1-0C45-40C1-9442-7DD2F5DAA742}" destId="{B6510501-F8D2-45C9-BA9D-AD48C80A6CAA}" srcOrd="7" destOrd="0" parTransId="{D73F1C89-FA27-4443-94BD-7B806D4055FF}" sibTransId="{2FDF018B-A4BD-464B-9869-425EEB208C01}"/>
    <dgm:cxn modelId="{45FDCCC4-A2DA-46A4-AB61-4A2E99A219F4}" type="presOf" srcId="{FB68BF8A-659B-4C4C-9B8A-90CE82F920F0}" destId="{A4AA88A7-7BE0-4143-B6B9-0980CF419A6E}" srcOrd="0" destOrd="0" presId="urn:microsoft.com/office/officeart/2018/2/layout/IconCircleList"/>
    <dgm:cxn modelId="{5C6B00D4-13F4-4F02-B1AC-CDEFC0EA772E}" type="presOf" srcId="{B268CC47-E740-452A-BC32-66F90FCC36B6}" destId="{D017C023-54C1-42CD-BB69-14835FB8901E}" srcOrd="0" destOrd="0" presId="urn:microsoft.com/office/officeart/2018/2/layout/IconCircleList"/>
    <dgm:cxn modelId="{40B4E3E1-684D-4B89-91C6-EB66AA0A6AB8}" type="presOf" srcId="{39D9F286-D6BC-41FF-B0AD-AC2B28298784}" destId="{D62AF65C-7B4A-41A8-80C3-CA363E3D3084}" srcOrd="0" destOrd="0" presId="urn:microsoft.com/office/officeart/2018/2/layout/IconCircleList"/>
    <dgm:cxn modelId="{E8A49AE8-C660-4585-8F8C-391140F6DE20}" type="presOf" srcId="{7FF7BE06-7BAB-4B11-BCEF-09373F907E57}" destId="{A882C501-2366-4F3E-BF69-4404A0B8D39C}" srcOrd="0" destOrd="0" presId="urn:microsoft.com/office/officeart/2018/2/layout/IconCircleList"/>
    <dgm:cxn modelId="{C78649EC-B8AF-47A6-A56F-45E5FB9C7253}" type="presOf" srcId="{B6510501-F8D2-45C9-BA9D-AD48C80A6CAA}" destId="{0C5EBD00-DAEE-4E53-8A5A-B3AEACE6782A}" srcOrd="0" destOrd="0" presId="urn:microsoft.com/office/officeart/2018/2/layout/IconCircleList"/>
    <dgm:cxn modelId="{2AB0F9FC-F007-41F9-91A3-8E25BA0E66F8}" type="presParOf" srcId="{2C8C24DC-BF38-4E35-9BFB-E48B5F224FF2}" destId="{27D6DCD2-84A6-467A-BCB6-336882051D7F}" srcOrd="0" destOrd="0" presId="urn:microsoft.com/office/officeart/2018/2/layout/IconCircleList"/>
    <dgm:cxn modelId="{BFA52B7C-C142-4100-93BA-4B65746198E1}" type="presParOf" srcId="{27D6DCD2-84A6-467A-BCB6-336882051D7F}" destId="{64B76938-93BE-4EF6-848A-122231C9D5DC}" srcOrd="0" destOrd="0" presId="urn:microsoft.com/office/officeart/2018/2/layout/IconCircleList"/>
    <dgm:cxn modelId="{4C3857DE-7BEF-431F-862E-E2C0E6E18D6C}" type="presParOf" srcId="{64B76938-93BE-4EF6-848A-122231C9D5DC}" destId="{E79F2126-BE67-4A44-BF4F-140F560250F1}" srcOrd="0" destOrd="0" presId="urn:microsoft.com/office/officeart/2018/2/layout/IconCircleList"/>
    <dgm:cxn modelId="{E32A0C25-05FF-4D49-B9D4-9BCEEE35FB2F}" type="presParOf" srcId="{64B76938-93BE-4EF6-848A-122231C9D5DC}" destId="{72462F08-B2BD-4A2D-B7B8-CB5F2085CB9A}" srcOrd="1" destOrd="0" presId="urn:microsoft.com/office/officeart/2018/2/layout/IconCircleList"/>
    <dgm:cxn modelId="{42429452-072C-4BCB-A0EA-371C1CFE3559}" type="presParOf" srcId="{64B76938-93BE-4EF6-848A-122231C9D5DC}" destId="{8BCC8800-2DD5-4642-A2EC-0F3BB5587B9B}" srcOrd="2" destOrd="0" presId="urn:microsoft.com/office/officeart/2018/2/layout/IconCircleList"/>
    <dgm:cxn modelId="{79C55922-5440-4BFC-B8D0-CE85CA2AF9ED}" type="presParOf" srcId="{64B76938-93BE-4EF6-848A-122231C9D5DC}" destId="{D017C023-54C1-42CD-BB69-14835FB8901E}" srcOrd="3" destOrd="0" presId="urn:microsoft.com/office/officeart/2018/2/layout/IconCircleList"/>
    <dgm:cxn modelId="{97E346E1-7419-4F4C-B0B7-C362ED290250}" type="presParOf" srcId="{27D6DCD2-84A6-467A-BCB6-336882051D7F}" destId="{697F820B-AA8C-4FF1-85E2-A4F930AA6DC9}" srcOrd="1" destOrd="0" presId="urn:microsoft.com/office/officeart/2018/2/layout/IconCircleList"/>
    <dgm:cxn modelId="{27F159B3-DDE1-488C-BFD6-7FA503FC37BB}" type="presParOf" srcId="{27D6DCD2-84A6-467A-BCB6-336882051D7F}" destId="{C2B28897-9CF2-4261-A061-D56C91A1DCBE}" srcOrd="2" destOrd="0" presId="urn:microsoft.com/office/officeart/2018/2/layout/IconCircleList"/>
    <dgm:cxn modelId="{BF69ECAD-11C4-470C-8F4E-1293AFEDA1CB}" type="presParOf" srcId="{C2B28897-9CF2-4261-A061-D56C91A1DCBE}" destId="{06C4E8D5-E66C-47E8-A0F6-BDA13AC19B58}" srcOrd="0" destOrd="0" presId="urn:microsoft.com/office/officeart/2018/2/layout/IconCircleList"/>
    <dgm:cxn modelId="{E2FF6AD1-7D00-4FDD-9DC5-BEC4E0F9C7C3}" type="presParOf" srcId="{C2B28897-9CF2-4261-A061-D56C91A1DCBE}" destId="{7D90D6B6-390C-4028-BFEE-AE6DDE6AAE73}" srcOrd="1" destOrd="0" presId="urn:microsoft.com/office/officeart/2018/2/layout/IconCircleList"/>
    <dgm:cxn modelId="{EB43CADC-D857-40A6-B90D-121845E75D0E}" type="presParOf" srcId="{C2B28897-9CF2-4261-A061-D56C91A1DCBE}" destId="{BEBE61F9-7A84-4D27-9CED-9AFB29F441C4}" srcOrd="2" destOrd="0" presId="urn:microsoft.com/office/officeart/2018/2/layout/IconCircleList"/>
    <dgm:cxn modelId="{88380866-609E-40FB-BB91-65006C74D5C6}" type="presParOf" srcId="{C2B28897-9CF2-4261-A061-D56C91A1DCBE}" destId="{186E2A5E-8F8E-41D1-8158-A24C1100955F}" srcOrd="3" destOrd="0" presId="urn:microsoft.com/office/officeart/2018/2/layout/IconCircleList"/>
    <dgm:cxn modelId="{6743BDD5-FE7E-47C4-AC7E-A5E16EB7439C}" type="presParOf" srcId="{27D6DCD2-84A6-467A-BCB6-336882051D7F}" destId="{9708BC18-F88D-4D10-96A3-28FC8953F40E}" srcOrd="3" destOrd="0" presId="urn:microsoft.com/office/officeart/2018/2/layout/IconCircleList"/>
    <dgm:cxn modelId="{3F1A72B1-4D22-4C72-B83B-33C805B1BFE2}" type="presParOf" srcId="{27D6DCD2-84A6-467A-BCB6-336882051D7F}" destId="{DD0A455A-FDB8-4349-8233-8E595291464F}" srcOrd="4" destOrd="0" presId="urn:microsoft.com/office/officeart/2018/2/layout/IconCircleList"/>
    <dgm:cxn modelId="{04332383-973D-41C7-9D89-B8D2334FF864}" type="presParOf" srcId="{DD0A455A-FDB8-4349-8233-8E595291464F}" destId="{2011E6B6-5C68-47B4-A129-37B3475E0420}" srcOrd="0" destOrd="0" presId="urn:microsoft.com/office/officeart/2018/2/layout/IconCircleList"/>
    <dgm:cxn modelId="{7A684CD2-80B6-4F96-A4F5-06D0DEEECD7F}" type="presParOf" srcId="{DD0A455A-FDB8-4349-8233-8E595291464F}" destId="{0109FEE5-9BEE-4009-8A3C-4B7052A2C2D5}" srcOrd="1" destOrd="0" presId="urn:microsoft.com/office/officeart/2018/2/layout/IconCircleList"/>
    <dgm:cxn modelId="{39814627-6B99-4CF0-87D0-F5DF3E31F7F9}" type="presParOf" srcId="{DD0A455A-FDB8-4349-8233-8E595291464F}" destId="{D59E51A7-5CDA-4796-A3A6-32ABC109FA68}" srcOrd="2" destOrd="0" presId="urn:microsoft.com/office/officeart/2018/2/layout/IconCircleList"/>
    <dgm:cxn modelId="{9DA228D2-0839-46D9-98FB-A4828AB16493}" type="presParOf" srcId="{DD0A455A-FDB8-4349-8233-8E595291464F}" destId="{17A1E904-9046-490A-9901-64C46AF741B7}" srcOrd="3" destOrd="0" presId="urn:microsoft.com/office/officeart/2018/2/layout/IconCircleList"/>
    <dgm:cxn modelId="{BB983E96-02CC-4564-AAFB-6A2F701E0466}" type="presParOf" srcId="{27D6DCD2-84A6-467A-BCB6-336882051D7F}" destId="{A882C501-2366-4F3E-BF69-4404A0B8D39C}" srcOrd="5" destOrd="0" presId="urn:microsoft.com/office/officeart/2018/2/layout/IconCircleList"/>
    <dgm:cxn modelId="{2F44D4ED-F428-4E94-BEC3-069914FD873E}" type="presParOf" srcId="{27D6DCD2-84A6-467A-BCB6-336882051D7F}" destId="{F4866F74-1525-4EFC-8B18-FC1FED6F5F94}" srcOrd="6" destOrd="0" presId="urn:microsoft.com/office/officeart/2018/2/layout/IconCircleList"/>
    <dgm:cxn modelId="{BB8394EA-7576-405A-97FC-F8F0A3F55FC1}" type="presParOf" srcId="{F4866F74-1525-4EFC-8B18-FC1FED6F5F94}" destId="{2FA12CFB-C106-4CF9-AA63-FEBC8B08E979}" srcOrd="0" destOrd="0" presId="urn:microsoft.com/office/officeart/2018/2/layout/IconCircleList"/>
    <dgm:cxn modelId="{F8498D0B-F008-479D-8BBF-2AC286E56574}" type="presParOf" srcId="{F4866F74-1525-4EFC-8B18-FC1FED6F5F94}" destId="{43116BBD-B368-46FE-B8B2-650164974B26}" srcOrd="1" destOrd="0" presId="urn:microsoft.com/office/officeart/2018/2/layout/IconCircleList"/>
    <dgm:cxn modelId="{818FD5E2-D1C3-48B2-AF6E-E9D17AD258C0}" type="presParOf" srcId="{F4866F74-1525-4EFC-8B18-FC1FED6F5F94}" destId="{9F601263-07F9-4EBA-A3C9-9CE8F6F0787B}" srcOrd="2" destOrd="0" presId="urn:microsoft.com/office/officeart/2018/2/layout/IconCircleList"/>
    <dgm:cxn modelId="{A5F2F5EA-9C6A-4F56-A5C5-755C2C06EE6D}" type="presParOf" srcId="{F4866F74-1525-4EFC-8B18-FC1FED6F5F94}" destId="{CBA6CB6F-2AD9-4D74-8CAA-0E9AA5760359}" srcOrd="3" destOrd="0" presId="urn:microsoft.com/office/officeart/2018/2/layout/IconCircleList"/>
    <dgm:cxn modelId="{D6F51C1E-E947-4A5F-A517-2C609945D6A9}" type="presParOf" srcId="{27D6DCD2-84A6-467A-BCB6-336882051D7F}" destId="{8B3FAB53-5CF6-4683-8FB3-45D479717E57}" srcOrd="7" destOrd="0" presId="urn:microsoft.com/office/officeart/2018/2/layout/IconCircleList"/>
    <dgm:cxn modelId="{6D701F59-B105-44FE-83D2-E5686BB4BA20}" type="presParOf" srcId="{27D6DCD2-84A6-467A-BCB6-336882051D7F}" destId="{7629DB9A-A9F5-44EA-8DC7-FA691C58F91C}" srcOrd="8" destOrd="0" presId="urn:microsoft.com/office/officeart/2018/2/layout/IconCircleList"/>
    <dgm:cxn modelId="{D513340C-F474-44DA-8D32-0E8253A81EC3}" type="presParOf" srcId="{7629DB9A-A9F5-44EA-8DC7-FA691C58F91C}" destId="{50304386-7079-4935-AF31-F99CA98278F1}" srcOrd="0" destOrd="0" presId="urn:microsoft.com/office/officeart/2018/2/layout/IconCircleList"/>
    <dgm:cxn modelId="{78694492-C6AA-452C-A220-991EB2C5A7B7}" type="presParOf" srcId="{7629DB9A-A9F5-44EA-8DC7-FA691C58F91C}" destId="{1E243C66-6DEF-44E8-9FE5-F0F87875CA62}" srcOrd="1" destOrd="0" presId="urn:microsoft.com/office/officeart/2018/2/layout/IconCircleList"/>
    <dgm:cxn modelId="{89345EF7-D009-4973-BF95-8EBE2F949A46}" type="presParOf" srcId="{7629DB9A-A9F5-44EA-8DC7-FA691C58F91C}" destId="{3EF6B140-582E-477E-8001-F6EB53660675}" srcOrd="2" destOrd="0" presId="urn:microsoft.com/office/officeart/2018/2/layout/IconCircleList"/>
    <dgm:cxn modelId="{29ADE97E-4E1A-440D-97CF-4041F4FD0527}" type="presParOf" srcId="{7629DB9A-A9F5-44EA-8DC7-FA691C58F91C}" destId="{3BB9B0E2-F84C-4F4D-881D-AFFD37AF2AD2}" srcOrd="3" destOrd="0" presId="urn:microsoft.com/office/officeart/2018/2/layout/IconCircleList"/>
    <dgm:cxn modelId="{B96BC4FE-3AC3-4A5C-B2AC-BEAF174212C6}" type="presParOf" srcId="{27D6DCD2-84A6-467A-BCB6-336882051D7F}" destId="{21B0DA1B-3E3C-4BB3-BE15-8377F6D233E7}" srcOrd="9" destOrd="0" presId="urn:microsoft.com/office/officeart/2018/2/layout/IconCircleList"/>
    <dgm:cxn modelId="{A06B4CE4-84E8-45EC-A5CB-A780E36E991E}" type="presParOf" srcId="{27D6DCD2-84A6-467A-BCB6-336882051D7F}" destId="{B612688A-0C28-474F-AF02-F078F1BB6650}" srcOrd="10" destOrd="0" presId="urn:microsoft.com/office/officeart/2018/2/layout/IconCircleList"/>
    <dgm:cxn modelId="{8A7A7449-0F2F-49B4-B0B1-F60192335C8A}" type="presParOf" srcId="{B612688A-0C28-474F-AF02-F078F1BB6650}" destId="{A43A6D8D-991B-45B0-8E47-953FC38FA308}" srcOrd="0" destOrd="0" presId="urn:microsoft.com/office/officeart/2018/2/layout/IconCircleList"/>
    <dgm:cxn modelId="{4365F043-84D6-446D-A201-9BDFBE426380}" type="presParOf" srcId="{B612688A-0C28-474F-AF02-F078F1BB6650}" destId="{0AF5E446-0408-4F24-A77A-8EB484E5860A}" srcOrd="1" destOrd="0" presId="urn:microsoft.com/office/officeart/2018/2/layout/IconCircleList"/>
    <dgm:cxn modelId="{B37317CE-DCB2-4964-AD44-3AE47CBFED51}" type="presParOf" srcId="{B612688A-0C28-474F-AF02-F078F1BB6650}" destId="{6F8E8994-3D6D-457A-927D-673A4F5D3558}" srcOrd="2" destOrd="0" presId="urn:microsoft.com/office/officeart/2018/2/layout/IconCircleList"/>
    <dgm:cxn modelId="{0E5F4804-5763-471E-A5B7-2ECF2F882AE7}" type="presParOf" srcId="{B612688A-0C28-474F-AF02-F078F1BB6650}" destId="{D62AF65C-7B4A-41A8-80C3-CA363E3D3084}" srcOrd="3" destOrd="0" presId="urn:microsoft.com/office/officeart/2018/2/layout/IconCircleList"/>
    <dgm:cxn modelId="{5F2491B1-A3BE-4191-B2CD-0F55DDE40B62}" type="presParOf" srcId="{27D6DCD2-84A6-467A-BCB6-336882051D7F}" destId="{6E58DAE6-EA7D-4E6C-883F-27C455BA0D13}" srcOrd="11" destOrd="0" presId="urn:microsoft.com/office/officeart/2018/2/layout/IconCircleList"/>
    <dgm:cxn modelId="{44DE7D3D-A009-49A7-907E-8A31B33ED43D}" type="presParOf" srcId="{27D6DCD2-84A6-467A-BCB6-336882051D7F}" destId="{1827F4C1-1E7E-423B-930A-024519DEAB96}" srcOrd="12" destOrd="0" presId="urn:microsoft.com/office/officeart/2018/2/layout/IconCircleList"/>
    <dgm:cxn modelId="{60DBF5D8-F04A-448D-B9D1-9EEF0F6DB780}" type="presParOf" srcId="{1827F4C1-1E7E-423B-930A-024519DEAB96}" destId="{38207BEC-5211-4F5A-8CF0-09E9DD9E8866}" srcOrd="0" destOrd="0" presId="urn:microsoft.com/office/officeart/2018/2/layout/IconCircleList"/>
    <dgm:cxn modelId="{7A177831-1006-482B-8B7B-044C4C9A7838}" type="presParOf" srcId="{1827F4C1-1E7E-423B-930A-024519DEAB96}" destId="{C0C6672E-84DB-4A2B-AD55-AF6B061E1874}" srcOrd="1" destOrd="0" presId="urn:microsoft.com/office/officeart/2018/2/layout/IconCircleList"/>
    <dgm:cxn modelId="{78045F88-DAF3-4AA8-A6D9-FA50651CAB54}" type="presParOf" srcId="{1827F4C1-1E7E-423B-930A-024519DEAB96}" destId="{D28970AF-093A-46B3-8F23-65BA958DFF55}" srcOrd="2" destOrd="0" presId="urn:microsoft.com/office/officeart/2018/2/layout/IconCircleList"/>
    <dgm:cxn modelId="{35ABEFB1-24A9-4E25-BC75-649920790E13}" type="presParOf" srcId="{1827F4C1-1E7E-423B-930A-024519DEAB96}" destId="{A4AA88A7-7BE0-4143-B6B9-0980CF419A6E}" srcOrd="3" destOrd="0" presId="urn:microsoft.com/office/officeart/2018/2/layout/IconCircleList"/>
    <dgm:cxn modelId="{6030EF39-D4DC-4826-80B2-75EFA35C9F06}" type="presParOf" srcId="{27D6DCD2-84A6-467A-BCB6-336882051D7F}" destId="{F3EA61EA-C332-48DB-AE41-7F5305071A36}" srcOrd="13" destOrd="0" presId="urn:microsoft.com/office/officeart/2018/2/layout/IconCircleList"/>
    <dgm:cxn modelId="{688DC5E6-5DAF-4250-8557-3FFCE3997E44}" type="presParOf" srcId="{27D6DCD2-84A6-467A-BCB6-336882051D7F}" destId="{01184D7C-B7EF-4488-BA14-BF4DFE7C3D28}" srcOrd="14" destOrd="0" presId="urn:microsoft.com/office/officeart/2018/2/layout/IconCircleList"/>
    <dgm:cxn modelId="{F2D107B4-C226-40C2-A328-036B1F0716BC}" type="presParOf" srcId="{01184D7C-B7EF-4488-BA14-BF4DFE7C3D28}" destId="{D30FFBFA-C05F-41DD-8B79-A33D001DE46A}" srcOrd="0" destOrd="0" presId="urn:microsoft.com/office/officeart/2018/2/layout/IconCircleList"/>
    <dgm:cxn modelId="{7DBA49D7-BA88-4268-B17F-988FED1851F3}" type="presParOf" srcId="{01184D7C-B7EF-4488-BA14-BF4DFE7C3D28}" destId="{7320FB5C-64EB-4726-82EB-963C94F03BB3}" srcOrd="1" destOrd="0" presId="urn:microsoft.com/office/officeart/2018/2/layout/IconCircleList"/>
    <dgm:cxn modelId="{6FDBE688-BF8B-45E0-9058-C78C9618C033}" type="presParOf" srcId="{01184D7C-B7EF-4488-BA14-BF4DFE7C3D28}" destId="{7949486D-8984-4151-B0B9-FB8301515A97}" srcOrd="2" destOrd="0" presId="urn:microsoft.com/office/officeart/2018/2/layout/IconCircleList"/>
    <dgm:cxn modelId="{EFE7133F-42D1-4B8F-AF4C-F407C679721F}" type="presParOf" srcId="{01184D7C-B7EF-4488-BA14-BF4DFE7C3D28}" destId="{0C5EBD00-DAEE-4E53-8A5A-B3AEACE6782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D782B-CFBB-480F-A054-4D03434FD5EE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D09B9C-C4EF-4069-9823-C615210E45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kern="1200" dirty="0">
              <a:solidFill>
                <a:srgbClr val="003D79"/>
              </a:solidFill>
              <a:latin typeface="Metropolis Light"/>
              <a:ea typeface="+mn-ea"/>
              <a:cs typeface="+mn-cs"/>
            </a:rPr>
            <a:t>Researched</a:t>
          </a:r>
          <a:r>
            <a:rPr lang="en-US" sz="1600" kern="1200" dirty="0"/>
            <a:t> </a:t>
          </a:r>
          <a:r>
            <a:rPr lang="en-US" sz="1600" kern="1200" dirty="0">
              <a:solidFill>
                <a:srgbClr val="003D79"/>
              </a:solidFill>
              <a:latin typeface="Metropolis Light"/>
              <a:ea typeface="+mn-ea"/>
              <a:cs typeface="+mn-cs"/>
            </a:rPr>
            <a:t>related works done, by analyzing various research papers of the selected problem domain.</a:t>
          </a:r>
        </a:p>
      </dgm:t>
    </dgm:pt>
    <dgm:pt modelId="{4939692E-1EE9-442F-BA2D-74CA36F4D416}" type="parTrans" cxnId="{CB74B8B4-4368-49B7-913B-75A30F095A32}">
      <dgm:prSet/>
      <dgm:spPr/>
      <dgm:t>
        <a:bodyPr/>
        <a:lstStyle/>
        <a:p>
          <a:endParaRPr lang="en-US"/>
        </a:p>
      </dgm:t>
    </dgm:pt>
    <dgm:pt modelId="{3C71F9AC-767B-4258-BFDE-50BE14C05BF9}" type="sibTrans" cxnId="{CB74B8B4-4368-49B7-913B-75A30F095A32}">
      <dgm:prSet/>
      <dgm:spPr/>
      <dgm:t>
        <a:bodyPr/>
        <a:lstStyle/>
        <a:p>
          <a:endParaRPr lang="en-US"/>
        </a:p>
      </dgm:t>
    </dgm:pt>
    <dgm:pt modelId="{66338DCF-2E63-4137-8FC6-7DFCD8BAEA2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kern="1200">
              <a:solidFill>
                <a:srgbClr val="003D79"/>
              </a:solidFill>
              <a:latin typeface="Metropolis Light"/>
              <a:ea typeface="+mn-ea"/>
              <a:cs typeface="+mn-cs"/>
            </a:rPr>
            <a:t>Shortlisted interesting use cases which were solved by various researchers and learnt them as well.</a:t>
          </a:r>
        </a:p>
      </dgm:t>
    </dgm:pt>
    <dgm:pt modelId="{F9B75D2C-0847-4E08-841A-FD132CD8ED7A}" type="parTrans" cxnId="{7D610FEA-5611-467E-9617-98DC5CD28EF0}">
      <dgm:prSet/>
      <dgm:spPr/>
      <dgm:t>
        <a:bodyPr/>
        <a:lstStyle/>
        <a:p>
          <a:endParaRPr lang="en-US"/>
        </a:p>
      </dgm:t>
    </dgm:pt>
    <dgm:pt modelId="{F5404A6A-9101-4191-AE82-32DC02C877EE}" type="sibTrans" cxnId="{7D610FEA-5611-467E-9617-98DC5CD28EF0}">
      <dgm:prSet/>
      <dgm:spPr/>
      <dgm:t>
        <a:bodyPr/>
        <a:lstStyle/>
        <a:p>
          <a:endParaRPr lang="en-US"/>
        </a:p>
      </dgm:t>
    </dgm:pt>
    <dgm:pt modelId="{15981725-A6B0-48D0-AA11-C7ECB9A29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003D79"/>
              </a:solidFill>
              <a:latin typeface="Metropolis Light"/>
              <a:ea typeface="+mn-ea"/>
              <a:cs typeface="+mn-cs"/>
            </a:rPr>
            <a:t>Deployed the development environment - PNDA</a:t>
          </a:r>
          <a:endParaRPr lang="en-US"/>
        </a:p>
      </dgm:t>
    </dgm:pt>
    <dgm:pt modelId="{EB50BCDB-F599-408D-9DF8-E4713E920240}" type="parTrans" cxnId="{10E1ADD8-8CB7-48B8-81FC-9AD9C7461B8E}">
      <dgm:prSet/>
      <dgm:spPr/>
      <dgm:t>
        <a:bodyPr/>
        <a:lstStyle/>
        <a:p>
          <a:endParaRPr lang="en-US"/>
        </a:p>
      </dgm:t>
    </dgm:pt>
    <dgm:pt modelId="{217FF5FD-154B-420D-ADC1-1F46558B6350}" type="sibTrans" cxnId="{10E1ADD8-8CB7-48B8-81FC-9AD9C7461B8E}">
      <dgm:prSet/>
      <dgm:spPr/>
      <dgm:t>
        <a:bodyPr/>
        <a:lstStyle/>
        <a:p>
          <a:endParaRPr lang="en-US"/>
        </a:p>
      </dgm:t>
    </dgm:pt>
    <dgm:pt modelId="{B4D98253-1E87-461F-9DAA-4EC5C2540035}">
      <dgm:prSet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03D79"/>
              </a:solidFill>
              <a:latin typeface="Metropolis Light"/>
              <a:ea typeface="+mn-ea"/>
              <a:cs typeface="+mn-cs"/>
            </a:rPr>
            <a:t>Went through different demos provided by PNDA.</a:t>
          </a:r>
        </a:p>
      </dgm:t>
    </dgm:pt>
    <dgm:pt modelId="{7428C978-BC70-469E-A20D-DA3DCB844D6F}" type="parTrans" cxnId="{16E2D5EE-4618-47F9-88F5-75134888686F}">
      <dgm:prSet/>
      <dgm:spPr/>
      <dgm:t>
        <a:bodyPr/>
        <a:lstStyle/>
        <a:p>
          <a:endParaRPr lang="en-US"/>
        </a:p>
      </dgm:t>
    </dgm:pt>
    <dgm:pt modelId="{12638F7F-B850-4B16-8179-6BC78302AA5A}" type="sibTrans" cxnId="{16E2D5EE-4618-47F9-88F5-75134888686F}">
      <dgm:prSet/>
      <dgm:spPr/>
      <dgm:t>
        <a:bodyPr/>
        <a:lstStyle/>
        <a:p>
          <a:endParaRPr lang="en-US"/>
        </a:p>
      </dgm:t>
    </dgm:pt>
    <dgm:pt modelId="{D34A75EC-BE38-421E-9477-BB678AA9C125}">
      <dgm:prSet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3D79"/>
              </a:solidFill>
              <a:latin typeface="Metropolis Light"/>
              <a:ea typeface="+mn-ea"/>
              <a:cs typeface="+mn-cs"/>
            </a:rPr>
            <a:t>Deployed the network simulator GNS3 for synthesizing dataset.</a:t>
          </a:r>
        </a:p>
      </dgm:t>
    </dgm:pt>
    <dgm:pt modelId="{7D198B4A-8101-42CD-8E78-F83FCEF3B49B}" type="parTrans" cxnId="{A1AFF9E8-DA21-4DBE-BE30-4C8BAEFF902D}">
      <dgm:prSet/>
      <dgm:spPr/>
      <dgm:t>
        <a:bodyPr/>
        <a:lstStyle/>
        <a:p>
          <a:endParaRPr lang="en-US"/>
        </a:p>
      </dgm:t>
    </dgm:pt>
    <dgm:pt modelId="{D3A6BD97-A334-4C4C-8B0E-A539376938EF}" type="sibTrans" cxnId="{A1AFF9E8-DA21-4DBE-BE30-4C8BAEFF902D}">
      <dgm:prSet/>
      <dgm:spPr/>
      <dgm:t>
        <a:bodyPr/>
        <a:lstStyle/>
        <a:p>
          <a:endParaRPr lang="en-US"/>
        </a:p>
      </dgm:t>
    </dgm:pt>
    <dgm:pt modelId="{008C7D27-8BFD-4BD7-9BC6-05ACC87671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kern="1200" dirty="0">
              <a:solidFill>
                <a:srgbClr val="003D79"/>
              </a:solidFill>
              <a:latin typeface="Metropolis Light"/>
              <a:ea typeface="+mn-ea"/>
              <a:cs typeface="+mn-cs"/>
            </a:rPr>
            <a:t>Simulated a network topology to collect network packet traces which can be used as dataset.</a:t>
          </a:r>
        </a:p>
      </dgm:t>
    </dgm:pt>
    <dgm:pt modelId="{CA53C460-C2DD-45D4-8D03-054C6CE16A94}" type="parTrans" cxnId="{40816CE4-1672-4901-BF9E-764421FECD21}">
      <dgm:prSet/>
      <dgm:spPr/>
      <dgm:t>
        <a:bodyPr/>
        <a:lstStyle/>
        <a:p>
          <a:endParaRPr lang="en-US"/>
        </a:p>
      </dgm:t>
    </dgm:pt>
    <dgm:pt modelId="{F0A5302D-E273-484B-9785-7618EDC25725}" type="sibTrans" cxnId="{40816CE4-1672-4901-BF9E-764421FECD21}">
      <dgm:prSet/>
      <dgm:spPr/>
      <dgm:t>
        <a:bodyPr/>
        <a:lstStyle/>
        <a:p>
          <a:endParaRPr lang="en-US"/>
        </a:p>
      </dgm:t>
    </dgm:pt>
    <dgm:pt modelId="{AE79529C-4CF2-4D8D-BB3A-558E29088243}">
      <dgm:prSet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03D79"/>
              </a:solidFill>
              <a:latin typeface="Metropolis Light"/>
              <a:ea typeface="+mn-ea"/>
              <a:cs typeface="+mn-cs"/>
            </a:rPr>
            <a:t>Developed a passive packet loss application to identify packet losses.</a:t>
          </a:r>
        </a:p>
      </dgm:t>
    </dgm:pt>
    <dgm:pt modelId="{0203F3F9-B97D-4AF5-B49D-61FCC9C30FA7}" type="parTrans" cxnId="{1B95B137-B52E-48D4-B4DE-1DDD22232828}">
      <dgm:prSet/>
      <dgm:spPr/>
      <dgm:t>
        <a:bodyPr/>
        <a:lstStyle/>
        <a:p>
          <a:endParaRPr lang="en-US"/>
        </a:p>
      </dgm:t>
    </dgm:pt>
    <dgm:pt modelId="{91FFD307-0373-420F-A297-49D99C9A3886}" type="sibTrans" cxnId="{1B95B137-B52E-48D4-B4DE-1DDD22232828}">
      <dgm:prSet/>
      <dgm:spPr/>
      <dgm:t>
        <a:bodyPr/>
        <a:lstStyle/>
        <a:p>
          <a:endParaRPr lang="en-US"/>
        </a:p>
      </dgm:t>
    </dgm:pt>
    <dgm:pt modelId="{F9F8336C-2EB5-4EEC-B58A-AE8DA21C8616}" type="pres">
      <dgm:prSet presAssocID="{9A2D782B-CFBB-480F-A054-4D03434FD5EE}" presName="root" presStyleCnt="0">
        <dgm:presLayoutVars>
          <dgm:dir/>
          <dgm:resizeHandles val="exact"/>
        </dgm:presLayoutVars>
      </dgm:prSet>
      <dgm:spPr/>
    </dgm:pt>
    <dgm:pt modelId="{619F92BA-29B1-4B15-8E01-8BA238134C18}" type="pres">
      <dgm:prSet presAssocID="{21D09B9C-C4EF-4069-9823-C615210E4541}" presName="compNode" presStyleCnt="0"/>
      <dgm:spPr/>
    </dgm:pt>
    <dgm:pt modelId="{478A9833-1292-44E1-922D-3C007CDE574F}" type="pres">
      <dgm:prSet presAssocID="{21D09B9C-C4EF-4069-9823-C615210E4541}" presName="bgRect" presStyleLbl="bgShp" presStyleIdx="0" presStyleCnt="7"/>
      <dgm:spPr/>
    </dgm:pt>
    <dgm:pt modelId="{FCBD2ABA-929B-4C14-A294-4037A1A0A50B}" type="pres">
      <dgm:prSet presAssocID="{21D09B9C-C4EF-4069-9823-C615210E454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B841CC4-E23D-402C-A296-ED70027ECDB4}" type="pres">
      <dgm:prSet presAssocID="{21D09B9C-C4EF-4069-9823-C615210E4541}" presName="spaceRect" presStyleCnt="0"/>
      <dgm:spPr/>
    </dgm:pt>
    <dgm:pt modelId="{72EFEA7D-1011-4C19-BFBD-3E268CE66036}" type="pres">
      <dgm:prSet presAssocID="{21D09B9C-C4EF-4069-9823-C615210E4541}" presName="parTx" presStyleLbl="revTx" presStyleIdx="0" presStyleCnt="7">
        <dgm:presLayoutVars>
          <dgm:chMax val="0"/>
          <dgm:chPref val="0"/>
        </dgm:presLayoutVars>
      </dgm:prSet>
      <dgm:spPr/>
    </dgm:pt>
    <dgm:pt modelId="{AA98BAF7-65F2-4CEA-9D0D-B20BE8223D71}" type="pres">
      <dgm:prSet presAssocID="{3C71F9AC-767B-4258-BFDE-50BE14C05BF9}" presName="sibTrans" presStyleCnt="0"/>
      <dgm:spPr/>
    </dgm:pt>
    <dgm:pt modelId="{FE820B16-F488-4C7A-96FB-885CC95D9B37}" type="pres">
      <dgm:prSet presAssocID="{66338DCF-2E63-4137-8FC6-7DFCD8BAEA27}" presName="compNode" presStyleCnt="0"/>
      <dgm:spPr/>
    </dgm:pt>
    <dgm:pt modelId="{8D91E15D-8D11-413C-8CCD-BDB3114E515D}" type="pres">
      <dgm:prSet presAssocID="{66338DCF-2E63-4137-8FC6-7DFCD8BAEA27}" presName="bgRect" presStyleLbl="bgShp" presStyleIdx="1" presStyleCnt="7"/>
      <dgm:spPr/>
    </dgm:pt>
    <dgm:pt modelId="{0F8AF504-8BA0-476B-B2C9-0255FC90E0F0}" type="pres">
      <dgm:prSet presAssocID="{66338DCF-2E63-4137-8FC6-7DFCD8BAEA2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F6C512A1-6455-40A7-B7E7-A7E6F7E1BF7E}" type="pres">
      <dgm:prSet presAssocID="{66338DCF-2E63-4137-8FC6-7DFCD8BAEA27}" presName="spaceRect" presStyleCnt="0"/>
      <dgm:spPr/>
    </dgm:pt>
    <dgm:pt modelId="{6ED6823F-5491-4DDC-9B4D-717E748CAFC5}" type="pres">
      <dgm:prSet presAssocID="{66338DCF-2E63-4137-8FC6-7DFCD8BAEA27}" presName="parTx" presStyleLbl="revTx" presStyleIdx="1" presStyleCnt="7">
        <dgm:presLayoutVars>
          <dgm:chMax val="0"/>
          <dgm:chPref val="0"/>
        </dgm:presLayoutVars>
      </dgm:prSet>
      <dgm:spPr/>
    </dgm:pt>
    <dgm:pt modelId="{1EF298FA-B2A7-477F-AEFA-D8EF8E8F8434}" type="pres">
      <dgm:prSet presAssocID="{F5404A6A-9101-4191-AE82-32DC02C877EE}" presName="sibTrans" presStyleCnt="0"/>
      <dgm:spPr/>
    </dgm:pt>
    <dgm:pt modelId="{5FC64B08-AD78-4208-A623-10FB1DD16878}" type="pres">
      <dgm:prSet presAssocID="{15981725-A6B0-48D0-AA11-C7ECB9A29FD3}" presName="compNode" presStyleCnt="0"/>
      <dgm:spPr/>
    </dgm:pt>
    <dgm:pt modelId="{F10EF03B-FF16-4291-8733-1FDFD4EF99AC}" type="pres">
      <dgm:prSet presAssocID="{15981725-A6B0-48D0-AA11-C7ECB9A29FD3}" presName="bgRect" presStyleLbl="bgShp" presStyleIdx="2" presStyleCnt="7"/>
      <dgm:spPr/>
    </dgm:pt>
    <dgm:pt modelId="{BC88A3AB-87B4-47AA-AF84-1833BBAB617D}" type="pres">
      <dgm:prSet presAssocID="{15981725-A6B0-48D0-AA11-C7ECB9A29FD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41ED36C8-754E-4A7C-AEC9-AF704F521885}" type="pres">
      <dgm:prSet presAssocID="{15981725-A6B0-48D0-AA11-C7ECB9A29FD3}" presName="spaceRect" presStyleCnt="0"/>
      <dgm:spPr/>
    </dgm:pt>
    <dgm:pt modelId="{C12847D6-7DE7-484F-9DF6-401A7099E167}" type="pres">
      <dgm:prSet presAssocID="{15981725-A6B0-48D0-AA11-C7ECB9A29FD3}" presName="parTx" presStyleLbl="revTx" presStyleIdx="2" presStyleCnt="7">
        <dgm:presLayoutVars>
          <dgm:chMax val="0"/>
          <dgm:chPref val="0"/>
        </dgm:presLayoutVars>
      </dgm:prSet>
      <dgm:spPr/>
    </dgm:pt>
    <dgm:pt modelId="{F01B2D50-CBF2-4CA8-B36C-C64C67F1ED5A}" type="pres">
      <dgm:prSet presAssocID="{217FF5FD-154B-420D-ADC1-1F46558B6350}" presName="sibTrans" presStyleCnt="0"/>
      <dgm:spPr/>
    </dgm:pt>
    <dgm:pt modelId="{22B7FCE9-087C-4A2B-AB92-703C1AE6D532}" type="pres">
      <dgm:prSet presAssocID="{B4D98253-1E87-461F-9DAA-4EC5C2540035}" presName="compNode" presStyleCnt="0"/>
      <dgm:spPr/>
    </dgm:pt>
    <dgm:pt modelId="{2F2D36A8-73E1-475B-BA99-C9BD7811B014}" type="pres">
      <dgm:prSet presAssocID="{B4D98253-1E87-461F-9DAA-4EC5C2540035}" presName="bgRect" presStyleLbl="bgShp" presStyleIdx="3" presStyleCnt="7"/>
      <dgm:spPr/>
    </dgm:pt>
    <dgm:pt modelId="{F8439A1C-E7F7-4BB2-AC9B-B7072B136183}" type="pres">
      <dgm:prSet presAssocID="{B4D98253-1E87-461F-9DAA-4EC5C254003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96A9527-0432-42C5-A878-EB51EB2E753B}" type="pres">
      <dgm:prSet presAssocID="{B4D98253-1E87-461F-9DAA-4EC5C2540035}" presName="spaceRect" presStyleCnt="0"/>
      <dgm:spPr/>
    </dgm:pt>
    <dgm:pt modelId="{93F68C43-3C0A-4871-8263-DC7D0BCC45B0}" type="pres">
      <dgm:prSet presAssocID="{B4D98253-1E87-461F-9DAA-4EC5C2540035}" presName="parTx" presStyleLbl="revTx" presStyleIdx="3" presStyleCnt="7">
        <dgm:presLayoutVars>
          <dgm:chMax val="0"/>
          <dgm:chPref val="0"/>
        </dgm:presLayoutVars>
      </dgm:prSet>
      <dgm:spPr/>
    </dgm:pt>
    <dgm:pt modelId="{D64CF097-B1B0-4375-9A03-9CC8060E3F03}" type="pres">
      <dgm:prSet presAssocID="{12638F7F-B850-4B16-8179-6BC78302AA5A}" presName="sibTrans" presStyleCnt="0"/>
      <dgm:spPr/>
    </dgm:pt>
    <dgm:pt modelId="{FD87FF4E-6A60-4A65-AF0B-3D222963D73A}" type="pres">
      <dgm:prSet presAssocID="{D34A75EC-BE38-421E-9477-BB678AA9C125}" presName="compNode" presStyleCnt="0"/>
      <dgm:spPr/>
    </dgm:pt>
    <dgm:pt modelId="{1EBCF764-1A08-4E3D-88CA-7435BF79224E}" type="pres">
      <dgm:prSet presAssocID="{D34A75EC-BE38-421E-9477-BB678AA9C125}" presName="bgRect" presStyleLbl="bgShp" presStyleIdx="4" presStyleCnt="7"/>
      <dgm:spPr/>
    </dgm:pt>
    <dgm:pt modelId="{7F23A1D7-A9D4-4D62-94E1-D0B1E023FE89}" type="pres">
      <dgm:prSet presAssocID="{D34A75EC-BE38-421E-9477-BB678AA9C12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9C6FB0FD-2753-4074-BC6F-4AF3F80C470C}" type="pres">
      <dgm:prSet presAssocID="{D34A75EC-BE38-421E-9477-BB678AA9C125}" presName="spaceRect" presStyleCnt="0"/>
      <dgm:spPr/>
    </dgm:pt>
    <dgm:pt modelId="{3168BB53-8BC5-4884-8BD1-043672060000}" type="pres">
      <dgm:prSet presAssocID="{D34A75EC-BE38-421E-9477-BB678AA9C125}" presName="parTx" presStyleLbl="revTx" presStyleIdx="4" presStyleCnt="7">
        <dgm:presLayoutVars>
          <dgm:chMax val="0"/>
          <dgm:chPref val="0"/>
        </dgm:presLayoutVars>
      </dgm:prSet>
      <dgm:spPr/>
    </dgm:pt>
    <dgm:pt modelId="{EE0A57B2-3811-4C4D-BD2A-743DE36FC151}" type="pres">
      <dgm:prSet presAssocID="{D3A6BD97-A334-4C4C-8B0E-A539376938EF}" presName="sibTrans" presStyleCnt="0"/>
      <dgm:spPr/>
    </dgm:pt>
    <dgm:pt modelId="{B15C0A29-B997-471F-AC73-472446DB8085}" type="pres">
      <dgm:prSet presAssocID="{008C7D27-8BFD-4BD7-9BC6-05ACC8767198}" presName="compNode" presStyleCnt="0"/>
      <dgm:spPr/>
    </dgm:pt>
    <dgm:pt modelId="{C402D276-7B64-46B3-9D21-4E6E46D1834A}" type="pres">
      <dgm:prSet presAssocID="{008C7D27-8BFD-4BD7-9BC6-05ACC8767198}" presName="bgRect" presStyleLbl="bgShp" presStyleIdx="5" presStyleCnt="7"/>
      <dgm:spPr/>
    </dgm:pt>
    <dgm:pt modelId="{5EB5FF32-1B21-47EC-A796-90E7CF4EC383}" type="pres">
      <dgm:prSet presAssocID="{008C7D27-8BFD-4BD7-9BC6-05ACC876719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C36315A-67B0-43A6-A609-66616DE2EC5F}" type="pres">
      <dgm:prSet presAssocID="{008C7D27-8BFD-4BD7-9BC6-05ACC8767198}" presName="spaceRect" presStyleCnt="0"/>
      <dgm:spPr/>
    </dgm:pt>
    <dgm:pt modelId="{87D181C3-5CD3-4700-8781-633DDA9515F7}" type="pres">
      <dgm:prSet presAssocID="{008C7D27-8BFD-4BD7-9BC6-05ACC8767198}" presName="parTx" presStyleLbl="revTx" presStyleIdx="5" presStyleCnt="7">
        <dgm:presLayoutVars>
          <dgm:chMax val="0"/>
          <dgm:chPref val="0"/>
        </dgm:presLayoutVars>
      </dgm:prSet>
      <dgm:spPr/>
    </dgm:pt>
    <dgm:pt modelId="{459A874D-1B1E-4EEE-910C-BE9908F2C8B6}" type="pres">
      <dgm:prSet presAssocID="{F0A5302D-E273-484B-9785-7618EDC25725}" presName="sibTrans" presStyleCnt="0"/>
      <dgm:spPr/>
    </dgm:pt>
    <dgm:pt modelId="{4D1177DD-0DAF-41D2-B251-6780388EEB32}" type="pres">
      <dgm:prSet presAssocID="{AE79529C-4CF2-4D8D-BB3A-558E29088243}" presName="compNode" presStyleCnt="0"/>
      <dgm:spPr/>
    </dgm:pt>
    <dgm:pt modelId="{B811FB3A-86B9-47E8-B61C-5B39EFD11C8D}" type="pres">
      <dgm:prSet presAssocID="{AE79529C-4CF2-4D8D-BB3A-558E29088243}" presName="bgRect" presStyleLbl="bgShp" presStyleIdx="6" presStyleCnt="7"/>
      <dgm:spPr/>
    </dgm:pt>
    <dgm:pt modelId="{481F86A3-09AE-432F-BBD6-FA1640C4354D}" type="pres">
      <dgm:prSet presAssocID="{AE79529C-4CF2-4D8D-BB3A-558E2908824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ADE3CB6A-2E2A-4418-97E9-749BAD0EDD3F}" type="pres">
      <dgm:prSet presAssocID="{AE79529C-4CF2-4D8D-BB3A-558E29088243}" presName="spaceRect" presStyleCnt="0"/>
      <dgm:spPr/>
    </dgm:pt>
    <dgm:pt modelId="{9B2538FC-14DB-4A5C-9409-C095C37D207E}" type="pres">
      <dgm:prSet presAssocID="{AE79529C-4CF2-4D8D-BB3A-558E2908824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0FFF760E-E36D-4735-B769-3CD5F1827377}" type="presOf" srcId="{9A2D782B-CFBB-480F-A054-4D03434FD5EE}" destId="{F9F8336C-2EB5-4EEC-B58A-AE8DA21C8616}" srcOrd="0" destOrd="0" presId="urn:microsoft.com/office/officeart/2018/2/layout/IconVerticalSolidList"/>
    <dgm:cxn modelId="{16030A2B-CF0F-47A4-BA65-90EA1086B4DF}" type="presOf" srcId="{66338DCF-2E63-4137-8FC6-7DFCD8BAEA27}" destId="{6ED6823F-5491-4DDC-9B4D-717E748CAFC5}" srcOrd="0" destOrd="0" presId="urn:microsoft.com/office/officeart/2018/2/layout/IconVerticalSolidList"/>
    <dgm:cxn modelId="{1B95B137-B52E-48D4-B4DE-1DDD22232828}" srcId="{9A2D782B-CFBB-480F-A054-4D03434FD5EE}" destId="{AE79529C-4CF2-4D8D-BB3A-558E29088243}" srcOrd="6" destOrd="0" parTransId="{0203F3F9-B97D-4AF5-B49D-61FCC9C30FA7}" sibTransId="{91FFD307-0373-420F-A297-49D99C9A3886}"/>
    <dgm:cxn modelId="{5BBF1170-3FC7-4849-9CBC-5FBEB3D300E2}" type="presOf" srcId="{D34A75EC-BE38-421E-9477-BB678AA9C125}" destId="{3168BB53-8BC5-4884-8BD1-043672060000}" srcOrd="0" destOrd="0" presId="urn:microsoft.com/office/officeart/2018/2/layout/IconVerticalSolidList"/>
    <dgm:cxn modelId="{719E1C52-AE1D-4C1A-8755-AEF7F4CAA24C}" type="presOf" srcId="{B4D98253-1E87-461F-9DAA-4EC5C2540035}" destId="{93F68C43-3C0A-4871-8263-DC7D0BCC45B0}" srcOrd="0" destOrd="0" presId="urn:microsoft.com/office/officeart/2018/2/layout/IconVerticalSolidList"/>
    <dgm:cxn modelId="{706FAA86-5F69-4B41-985B-D0FE2EBF3FF3}" type="presOf" srcId="{AE79529C-4CF2-4D8D-BB3A-558E29088243}" destId="{9B2538FC-14DB-4A5C-9409-C095C37D207E}" srcOrd="0" destOrd="0" presId="urn:microsoft.com/office/officeart/2018/2/layout/IconVerticalSolidList"/>
    <dgm:cxn modelId="{F12C6E8F-B206-4F22-9785-590F735052CE}" type="presOf" srcId="{21D09B9C-C4EF-4069-9823-C615210E4541}" destId="{72EFEA7D-1011-4C19-BFBD-3E268CE66036}" srcOrd="0" destOrd="0" presId="urn:microsoft.com/office/officeart/2018/2/layout/IconVerticalSolidList"/>
    <dgm:cxn modelId="{887B1BA0-E2F8-43A0-9CC5-D3B1FE9C454A}" type="presOf" srcId="{15981725-A6B0-48D0-AA11-C7ECB9A29FD3}" destId="{C12847D6-7DE7-484F-9DF6-401A7099E167}" srcOrd="0" destOrd="0" presId="urn:microsoft.com/office/officeart/2018/2/layout/IconVerticalSolidList"/>
    <dgm:cxn modelId="{CB74B8B4-4368-49B7-913B-75A30F095A32}" srcId="{9A2D782B-CFBB-480F-A054-4D03434FD5EE}" destId="{21D09B9C-C4EF-4069-9823-C615210E4541}" srcOrd="0" destOrd="0" parTransId="{4939692E-1EE9-442F-BA2D-74CA36F4D416}" sibTransId="{3C71F9AC-767B-4258-BFDE-50BE14C05BF9}"/>
    <dgm:cxn modelId="{B5DD16D5-5227-4919-BD4A-7E9CF167E37E}" type="presOf" srcId="{008C7D27-8BFD-4BD7-9BC6-05ACC8767198}" destId="{87D181C3-5CD3-4700-8781-633DDA9515F7}" srcOrd="0" destOrd="0" presId="urn:microsoft.com/office/officeart/2018/2/layout/IconVerticalSolidList"/>
    <dgm:cxn modelId="{10E1ADD8-8CB7-48B8-81FC-9AD9C7461B8E}" srcId="{9A2D782B-CFBB-480F-A054-4D03434FD5EE}" destId="{15981725-A6B0-48D0-AA11-C7ECB9A29FD3}" srcOrd="2" destOrd="0" parTransId="{EB50BCDB-F599-408D-9DF8-E4713E920240}" sibTransId="{217FF5FD-154B-420D-ADC1-1F46558B6350}"/>
    <dgm:cxn modelId="{40816CE4-1672-4901-BF9E-764421FECD21}" srcId="{9A2D782B-CFBB-480F-A054-4D03434FD5EE}" destId="{008C7D27-8BFD-4BD7-9BC6-05ACC8767198}" srcOrd="5" destOrd="0" parTransId="{CA53C460-C2DD-45D4-8D03-054C6CE16A94}" sibTransId="{F0A5302D-E273-484B-9785-7618EDC25725}"/>
    <dgm:cxn modelId="{A1AFF9E8-DA21-4DBE-BE30-4C8BAEFF902D}" srcId="{9A2D782B-CFBB-480F-A054-4D03434FD5EE}" destId="{D34A75EC-BE38-421E-9477-BB678AA9C125}" srcOrd="4" destOrd="0" parTransId="{7D198B4A-8101-42CD-8E78-F83FCEF3B49B}" sibTransId="{D3A6BD97-A334-4C4C-8B0E-A539376938EF}"/>
    <dgm:cxn modelId="{7D610FEA-5611-467E-9617-98DC5CD28EF0}" srcId="{9A2D782B-CFBB-480F-A054-4D03434FD5EE}" destId="{66338DCF-2E63-4137-8FC6-7DFCD8BAEA27}" srcOrd="1" destOrd="0" parTransId="{F9B75D2C-0847-4E08-841A-FD132CD8ED7A}" sibTransId="{F5404A6A-9101-4191-AE82-32DC02C877EE}"/>
    <dgm:cxn modelId="{16E2D5EE-4618-47F9-88F5-75134888686F}" srcId="{9A2D782B-CFBB-480F-A054-4D03434FD5EE}" destId="{B4D98253-1E87-461F-9DAA-4EC5C2540035}" srcOrd="3" destOrd="0" parTransId="{7428C978-BC70-469E-A20D-DA3DCB844D6F}" sibTransId="{12638F7F-B850-4B16-8179-6BC78302AA5A}"/>
    <dgm:cxn modelId="{879AB88A-0987-4CCB-AB9A-E0147BFC671A}" type="presParOf" srcId="{F9F8336C-2EB5-4EEC-B58A-AE8DA21C8616}" destId="{619F92BA-29B1-4B15-8E01-8BA238134C18}" srcOrd="0" destOrd="0" presId="urn:microsoft.com/office/officeart/2018/2/layout/IconVerticalSolidList"/>
    <dgm:cxn modelId="{E9CB1C23-BCA8-4C8C-846C-E0DEA5909654}" type="presParOf" srcId="{619F92BA-29B1-4B15-8E01-8BA238134C18}" destId="{478A9833-1292-44E1-922D-3C007CDE574F}" srcOrd="0" destOrd="0" presId="urn:microsoft.com/office/officeart/2018/2/layout/IconVerticalSolidList"/>
    <dgm:cxn modelId="{83350FC4-BA1B-49A5-998D-457AC1E31B26}" type="presParOf" srcId="{619F92BA-29B1-4B15-8E01-8BA238134C18}" destId="{FCBD2ABA-929B-4C14-A294-4037A1A0A50B}" srcOrd="1" destOrd="0" presId="urn:microsoft.com/office/officeart/2018/2/layout/IconVerticalSolidList"/>
    <dgm:cxn modelId="{3DE24B55-07CC-4762-8FCB-E52EE3686E11}" type="presParOf" srcId="{619F92BA-29B1-4B15-8E01-8BA238134C18}" destId="{4B841CC4-E23D-402C-A296-ED70027ECDB4}" srcOrd="2" destOrd="0" presId="urn:microsoft.com/office/officeart/2018/2/layout/IconVerticalSolidList"/>
    <dgm:cxn modelId="{13F92AE5-836E-46A0-A736-CC4F7158F2E3}" type="presParOf" srcId="{619F92BA-29B1-4B15-8E01-8BA238134C18}" destId="{72EFEA7D-1011-4C19-BFBD-3E268CE66036}" srcOrd="3" destOrd="0" presId="urn:microsoft.com/office/officeart/2018/2/layout/IconVerticalSolidList"/>
    <dgm:cxn modelId="{71FEEDA6-4443-4216-8F07-A30CC1072842}" type="presParOf" srcId="{F9F8336C-2EB5-4EEC-B58A-AE8DA21C8616}" destId="{AA98BAF7-65F2-4CEA-9D0D-B20BE8223D71}" srcOrd="1" destOrd="0" presId="urn:microsoft.com/office/officeart/2018/2/layout/IconVerticalSolidList"/>
    <dgm:cxn modelId="{352B673F-02E6-439C-AEB5-6B851FF79300}" type="presParOf" srcId="{F9F8336C-2EB5-4EEC-B58A-AE8DA21C8616}" destId="{FE820B16-F488-4C7A-96FB-885CC95D9B37}" srcOrd="2" destOrd="0" presId="urn:microsoft.com/office/officeart/2018/2/layout/IconVerticalSolidList"/>
    <dgm:cxn modelId="{33F8BD32-8BCD-4FA7-A0EF-8861C3BA126E}" type="presParOf" srcId="{FE820B16-F488-4C7A-96FB-885CC95D9B37}" destId="{8D91E15D-8D11-413C-8CCD-BDB3114E515D}" srcOrd="0" destOrd="0" presId="urn:microsoft.com/office/officeart/2018/2/layout/IconVerticalSolidList"/>
    <dgm:cxn modelId="{0D10BBBA-4B71-4D64-A202-74F6F519BEE0}" type="presParOf" srcId="{FE820B16-F488-4C7A-96FB-885CC95D9B37}" destId="{0F8AF504-8BA0-476B-B2C9-0255FC90E0F0}" srcOrd="1" destOrd="0" presId="urn:microsoft.com/office/officeart/2018/2/layout/IconVerticalSolidList"/>
    <dgm:cxn modelId="{205206C7-F11B-4D33-B3AD-559137C013CA}" type="presParOf" srcId="{FE820B16-F488-4C7A-96FB-885CC95D9B37}" destId="{F6C512A1-6455-40A7-B7E7-A7E6F7E1BF7E}" srcOrd="2" destOrd="0" presId="urn:microsoft.com/office/officeart/2018/2/layout/IconVerticalSolidList"/>
    <dgm:cxn modelId="{ACFC409A-2940-4DF1-8EE7-F7DA4D87DDEC}" type="presParOf" srcId="{FE820B16-F488-4C7A-96FB-885CC95D9B37}" destId="{6ED6823F-5491-4DDC-9B4D-717E748CAFC5}" srcOrd="3" destOrd="0" presId="urn:microsoft.com/office/officeart/2018/2/layout/IconVerticalSolidList"/>
    <dgm:cxn modelId="{08A28668-5DCA-48DD-8AE8-7ABC957C2A26}" type="presParOf" srcId="{F9F8336C-2EB5-4EEC-B58A-AE8DA21C8616}" destId="{1EF298FA-B2A7-477F-AEFA-D8EF8E8F8434}" srcOrd="3" destOrd="0" presId="urn:microsoft.com/office/officeart/2018/2/layout/IconVerticalSolidList"/>
    <dgm:cxn modelId="{175E2251-03D5-49DE-A09C-6B8D07742CC3}" type="presParOf" srcId="{F9F8336C-2EB5-4EEC-B58A-AE8DA21C8616}" destId="{5FC64B08-AD78-4208-A623-10FB1DD16878}" srcOrd="4" destOrd="0" presId="urn:microsoft.com/office/officeart/2018/2/layout/IconVerticalSolidList"/>
    <dgm:cxn modelId="{BB45D2EF-A0F5-4E54-A8C4-997375645A29}" type="presParOf" srcId="{5FC64B08-AD78-4208-A623-10FB1DD16878}" destId="{F10EF03B-FF16-4291-8733-1FDFD4EF99AC}" srcOrd="0" destOrd="0" presId="urn:microsoft.com/office/officeart/2018/2/layout/IconVerticalSolidList"/>
    <dgm:cxn modelId="{22A629AF-1A13-495D-B89A-88421026928B}" type="presParOf" srcId="{5FC64B08-AD78-4208-A623-10FB1DD16878}" destId="{BC88A3AB-87B4-47AA-AF84-1833BBAB617D}" srcOrd="1" destOrd="0" presId="urn:microsoft.com/office/officeart/2018/2/layout/IconVerticalSolidList"/>
    <dgm:cxn modelId="{E0876A68-9E64-4B91-9A3D-F22C2C742669}" type="presParOf" srcId="{5FC64B08-AD78-4208-A623-10FB1DD16878}" destId="{41ED36C8-754E-4A7C-AEC9-AF704F521885}" srcOrd="2" destOrd="0" presId="urn:microsoft.com/office/officeart/2018/2/layout/IconVerticalSolidList"/>
    <dgm:cxn modelId="{90451C8E-04FF-4E85-A65B-86658ADF7520}" type="presParOf" srcId="{5FC64B08-AD78-4208-A623-10FB1DD16878}" destId="{C12847D6-7DE7-484F-9DF6-401A7099E167}" srcOrd="3" destOrd="0" presId="urn:microsoft.com/office/officeart/2018/2/layout/IconVerticalSolidList"/>
    <dgm:cxn modelId="{59628079-86C2-4BDC-A1AE-A6B9128C0B7D}" type="presParOf" srcId="{F9F8336C-2EB5-4EEC-B58A-AE8DA21C8616}" destId="{F01B2D50-CBF2-4CA8-B36C-C64C67F1ED5A}" srcOrd="5" destOrd="0" presId="urn:microsoft.com/office/officeart/2018/2/layout/IconVerticalSolidList"/>
    <dgm:cxn modelId="{5C105973-3E46-4241-B756-E7F500AF6842}" type="presParOf" srcId="{F9F8336C-2EB5-4EEC-B58A-AE8DA21C8616}" destId="{22B7FCE9-087C-4A2B-AB92-703C1AE6D532}" srcOrd="6" destOrd="0" presId="urn:microsoft.com/office/officeart/2018/2/layout/IconVerticalSolidList"/>
    <dgm:cxn modelId="{69C8B5A9-86D7-4988-BDFB-E60167B1D17D}" type="presParOf" srcId="{22B7FCE9-087C-4A2B-AB92-703C1AE6D532}" destId="{2F2D36A8-73E1-475B-BA99-C9BD7811B014}" srcOrd="0" destOrd="0" presId="urn:microsoft.com/office/officeart/2018/2/layout/IconVerticalSolidList"/>
    <dgm:cxn modelId="{9B9F1856-8851-417E-8BAC-77BA993ED7F3}" type="presParOf" srcId="{22B7FCE9-087C-4A2B-AB92-703C1AE6D532}" destId="{F8439A1C-E7F7-4BB2-AC9B-B7072B136183}" srcOrd="1" destOrd="0" presId="urn:microsoft.com/office/officeart/2018/2/layout/IconVerticalSolidList"/>
    <dgm:cxn modelId="{8E82DA70-9BD0-46B7-84F5-E2539EE602D8}" type="presParOf" srcId="{22B7FCE9-087C-4A2B-AB92-703C1AE6D532}" destId="{B96A9527-0432-42C5-A878-EB51EB2E753B}" srcOrd="2" destOrd="0" presId="urn:microsoft.com/office/officeart/2018/2/layout/IconVerticalSolidList"/>
    <dgm:cxn modelId="{3FDFA0BD-33E3-4EE1-89C7-5122E872196E}" type="presParOf" srcId="{22B7FCE9-087C-4A2B-AB92-703C1AE6D532}" destId="{93F68C43-3C0A-4871-8263-DC7D0BCC45B0}" srcOrd="3" destOrd="0" presId="urn:microsoft.com/office/officeart/2018/2/layout/IconVerticalSolidList"/>
    <dgm:cxn modelId="{59BE13CF-59B0-49D9-BAE1-D2A50AD94406}" type="presParOf" srcId="{F9F8336C-2EB5-4EEC-B58A-AE8DA21C8616}" destId="{D64CF097-B1B0-4375-9A03-9CC8060E3F03}" srcOrd="7" destOrd="0" presId="urn:microsoft.com/office/officeart/2018/2/layout/IconVerticalSolidList"/>
    <dgm:cxn modelId="{C7D521B1-D5CD-412D-99D6-032820A41640}" type="presParOf" srcId="{F9F8336C-2EB5-4EEC-B58A-AE8DA21C8616}" destId="{FD87FF4E-6A60-4A65-AF0B-3D222963D73A}" srcOrd="8" destOrd="0" presId="urn:microsoft.com/office/officeart/2018/2/layout/IconVerticalSolidList"/>
    <dgm:cxn modelId="{08447C0B-FF81-43E4-BFAC-CA0C3E615355}" type="presParOf" srcId="{FD87FF4E-6A60-4A65-AF0B-3D222963D73A}" destId="{1EBCF764-1A08-4E3D-88CA-7435BF79224E}" srcOrd="0" destOrd="0" presId="urn:microsoft.com/office/officeart/2018/2/layout/IconVerticalSolidList"/>
    <dgm:cxn modelId="{9E505667-8812-4FEC-A1EE-06E09369CBC2}" type="presParOf" srcId="{FD87FF4E-6A60-4A65-AF0B-3D222963D73A}" destId="{7F23A1D7-A9D4-4D62-94E1-D0B1E023FE89}" srcOrd="1" destOrd="0" presId="urn:microsoft.com/office/officeart/2018/2/layout/IconVerticalSolidList"/>
    <dgm:cxn modelId="{14508321-EBD8-45E0-A186-ACD1991C6E80}" type="presParOf" srcId="{FD87FF4E-6A60-4A65-AF0B-3D222963D73A}" destId="{9C6FB0FD-2753-4074-BC6F-4AF3F80C470C}" srcOrd="2" destOrd="0" presId="urn:microsoft.com/office/officeart/2018/2/layout/IconVerticalSolidList"/>
    <dgm:cxn modelId="{4B5BA933-2C9A-4500-A007-923F2A183965}" type="presParOf" srcId="{FD87FF4E-6A60-4A65-AF0B-3D222963D73A}" destId="{3168BB53-8BC5-4884-8BD1-043672060000}" srcOrd="3" destOrd="0" presId="urn:microsoft.com/office/officeart/2018/2/layout/IconVerticalSolidList"/>
    <dgm:cxn modelId="{9E136CB6-9E19-4A31-820D-8EB99DE7FF6C}" type="presParOf" srcId="{F9F8336C-2EB5-4EEC-B58A-AE8DA21C8616}" destId="{EE0A57B2-3811-4C4D-BD2A-743DE36FC151}" srcOrd="9" destOrd="0" presId="urn:microsoft.com/office/officeart/2018/2/layout/IconVerticalSolidList"/>
    <dgm:cxn modelId="{FC4D9DAC-EF36-4770-849A-E79FB6B5B716}" type="presParOf" srcId="{F9F8336C-2EB5-4EEC-B58A-AE8DA21C8616}" destId="{B15C0A29-B997-471F-AC73-472446DB8085}" srcOrd="10" destOrd="0" presId="urn:microsoft.com/office/officeart/2018/2/layout/IconVerticalSolidList"/>
    <dgm:cxn modelId="{511E5922-D8C5-4DE5-AECA-A9BFA97E4DC0}" type="presParOf" srcId="{B15C0A29-B997-471F-AC73-472446DB8085}" destId="{C402D276-7B64-46B3-9D21-4E6E46D1834A}" srcOrd="0" destOrd="0" presId="urn:microsoft.com/office/officeart/2018/2/layout/IconVerticalSolidList"/>
    <dgm:cxn modelId="{A3324B96-C1EA-4253-8A8F-34A77909AAF0}" type="presParOf" srcId="{B15C0A29-B997-471F-AC73-472446DB8085}" destId="{5EB5FF32-1B21-47EC-A796-90E7CF4EC383}" srcOrd="1" destOrd="0" presId="urn:microsoft.com/office/officeart/2018/2/layout/IconVerticalSolidList"/>
    <dgm:cxn modelId="{FEEE52DC-4E2D-4AA0-A5CD-591CB3AFF929}" type="presParOf" srcId="{B15C0A29-B997-471F-AC73-472446DB8085}" destId="{BC36315A-67B0-43A6-A609-66616DE2EC5F}" srcOrd="2" destOrd="0" presId="urn:microsoft.com/office/officeart/2018/2/layout/IconVerticalSolidList"/>
    <dgm:cxn modelId="{46935B1D-B65D-42CF-A3DF-C8CB90D28258}" type="presParOf" srcId="{B15C0A29-B997-471F-AC73-472446DB8085}" destId="{87D181C3-5CD3-4700-8781-633DDA9515F7}" srcOrd="3" destOrd="0" presId="urn:microsoft.com/office/officeart/2018/2/layout/IconVerticalSolidList"/>
    <dgm:cxn modelId="{9DBC1D4A-94E2-4A51-B233-98AD2E9A91A3}" type="presParOf" srcId="{F9F8336C-2EB5-4EEC-B58A-AE8DA21C8616}" destId="{459A874D-1B1E-4EEE-910C-BE9908F2C8B6}" srcOrd="11" destOrd="0" presId="urn:microsoft.com/office/officeart/2018/2/layout/IconVerticalSolidList"/>
    <dgm:cxn modelId="{C6C32529-2BCD-4A71-A5B7-39C55674607E}" type="presParOf" srcId="{F9F8336C-2EB5-4EEC-B58A-AE8DA21C8616}" destId="{4D1177DD-0DAF-41D2-B251-6780388EEB32}" srcOrd="12" destOrd="0" presId="urn:microsoft.com/office/officeart/2018/2/layout/IconVerticalSolidList"/>
    <dgm:cxn modelId="{65101DE7-9379-4AE1-9F6D-9B778C0CE0BF}" type="presParOf" srcId="{4D1177DD-0DAF-41D2-B251-6780388EEB32}" destId="{B811FB3A-86B9-47E8-B61C-5B39EFD11C8D}" srcOrd="0" destOrd="0" presId="urn:microsoft.com/office/officeart/2018/2/layout/IconVerticalSolidList"/>
    <dgm:cxn modelId="{8CD3BA8B-D060-48E7-8906-171BB1ACC3ED}" type="presParOf" srcId="{4D1177DD-0DAF-41D2-B251-6780388EEB32}" destId="{481F86A3-09AE-432F-BBD6-FA1640C4354D}" srcOrd="1" destOrd="0" presId="urn:microsoft.com/office/officeart/2018/2/layout/IconVerticalSolidList"/>
    <dgm:cxn modelId="{9874A37F-F6E5-4084-90DF-205BEF0D9B17}" type="presParOf" srcId="{4D1177DD-0DAF-41D2-B251-6780388EEB32}" destId="{ADE3CB6A-2E2A-4418-97E9-749BAD0EDD3F}" srcOrd="2" destOrd="0" presId="urn:microsoft.com/office/officeart/2018/2/layout/IconVerticalSolidList"/>
    <dgm:cxn modelId="{3A0BE4EB-9FE4-4C1B-8873-85205234DD7C}" type="presParOf" srcId="{4D1177DD-0DAF-41D2-B251-6780388EEB32}" destId="{9B2538FC-14DB-4A5C-9409-C095C37D20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F2126-BE67-4A44-BF4F-140F560250F1}">
      <dsp:nvSpPr>
        <dsp:cNvPr id="0" name=""/>
        <dsp:cNvSpPr/>
      </dsp:nvSpPr>
      <dsp:spPr>
        <a:xfrm>
          <a:off x="54334" y="134601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462F08-B2BD-4A2D-B7B8-CB5F2085CB9A}">
      <dsp:nvSpPr>
        <dsp:cNvPr id="0" name=""/>
        <dsp:cNvSpPr/>
      </dsp:nvSpPr>
      <dsp:spPr>
        <a:xfrm>
          <a:off x="268156" y="306089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17C023-54C1-42CD-BB69-14835FB8901E}">
      <dsp:nvSpPr>
        <dsp:cNvPr id="0" name=""/>
        <dsp:cNvSpPr/>
      </dsp:nvSpPr>
      <dsp:spPr>
        <a:xfrm>
          <a:off x="1143847" y="134601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000" b="0" i="0" u="none" strike="noStrike" kern="0" cap="none" spc="0" normalizeH="0" baseline="0" dirty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j-ea"/>
              <a:cs typeface="+mj-cs"/>
            </a:rPr>
            <a:t>Traffic</a:t>
          </a:r>
          <a:r>
            <a:rPr lang="en-US" sz="2000" kern="1200" dirty="0"/>
            <a:t> </a:t>
          </a:r>
          <a:r>
            <a:rPr kumimoji="0" lang="en-US" sz="2000" b="0" i="0" u="none" strike="noStrike" kern="0" cap="none" spc="0" normalizeH="0" baseline="0" dirty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Prediction</a:t>
          </a:r>
        </a:p>
      </dsp:txBody>
      <dsp:txXfrm>
        <a:off x="1143847" y="134601"/>
        <a:ext cx="2114937" cy="897246"/>
      </dsp:txXfrm>
    </dsp:sp>
    <dsp:sp modelId="{06C4E8D5-E66C-47E8-A0F6-BDA13AC19B58}">
      <dsp:nvSpPr>
        <dsp:cNvPr id="0" name=""/>
        <dsp:cNvSpPr/>
      </dsp:nvSpPr>
      <dsp:spPr>
        <a:xfrm>
          <a:off x="3627296" y="134601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90D6B6-390C-4028-BFEE-AE6DDE6AAE73}">
      <dsp:nvSpPr>
        <dsp:cNvPr id="0" name=""/>
        <dsp:cNvSpPr/>
      </dsp:nvSpPr>
      <dsp:spPr>
        <a:xfrm>
          <a:off x="3815717" y="323023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86E2A5E-8F8E-41D1-8158-A24C1100955F}">
      <dsp:nvSpPr>
        <dsp:cNvPr id="0" name=""/>
        <dsp:cNvSpPr/>
      </dsp:nvSpPr>
      <dsp:spPr>
        <a:xfrm>
          <a:off x="4716809" y="134601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Classification</a:t>
          </a:r>
        </a:p>
      </dsp:txBody>
      <dsp:txXfrm>
        <a:off x="4716809" y="134601"/>
        <a:ext cx="2114937" cy="897246"/>
      </dsp:txXfrm>
    </dsp:sp>
    <dsp:sp modelId="{2011E6B6-5C68-47B4-A129-37B3475E0420}">
      <dsp:nvSpPr>
        <dsp:cNvPr id="0" name=""/>
        <dsp:cNvSpPr/>
      </dsp:nvSpPr>
      <dsp:spPr>
        <a:xfrm>
          <a:off x="7200257" y="100407"/>
          <a:ext cx="1010361" cy="96563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09FEE5-9BEE-4009-8A3C-4B7052A2C2D5}">
      <dsp:nvSpPr>
        <dsp:cNvPr id="0" name=""/>
        <dsp:cNvSpPr/>
      </dsp:nvSpPr>
      <dsp:spPr>
        <a:xfrm>
          <a:off x="7320637" y="240745"/>
          <a:ext cx="769602" cy="684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A1E904-9046-490A-9901-64C46AF741B7}">
      <dsp:nvSpPr>
        <dsp:cNvPr id="0" name=""/>
        <dsp:cNvSpPr/>
      </dsp:nvSpPr>
      <dsp:spPr>
        <a:xfrm>
          <a:off x="8346328" y="134601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Routing</a:t>
          </a:r>
        </a:p>
      </dsp:txBody>
      <dsp:txXfrm>
        <a:off x="8346328" y="134601"/>
        <a:ext cx="2114937" cy="897246"/>
      </dsp:txXfrm>
    </dsp:sp>
    <dsp:sp modelId="{2FA12CFB-C106-4CF9-AA63-FEBC8B08E979}">
      <dsp:nvSpPr>
        <dsp:cNvPr id="0" name=""/>
        <dsp:cNvSpPr/>
      </dsp:nvSpPr>
      <dsp:spPr>
        <a:xfrm>
          <a:off x="54334" y="1828708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116BBD-B368-46FE-B8B2-650164974B26}">
      <dsp:nvSpPr>
        <dsp:cNvPr id="0" name=""/>
        <dsp:cNvSpPr/>
      </dsp:nvSpPr>
      <dsp:spPr>
        <a:xfrm>
          <a:off x="242755" y="2017130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A6CB6F-2AD9-4D74-8CAA-0E9AA5760359}">
      <dsp:nvSpPr>
        <dsp:cNvPr id="0" name=""/>
        <dsp:cNvSpPr/>
      </dsp:nvSpPr>
      <dsp:spPr>
        <a:xfrm>
          <a:off x="1143847" y="182870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Congestion</a:t>
          </a:r>
          <a:r>
            <a:rPr lang="en-US" sz="2400" kern="1200"/>
            <a:t> </a:t>
          </a: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control</a:t>
          </a:r>
        </a:p>
      </dsp:txBody>
      <dsp:txXfrm>
        <a:off x="1143847" y="1828708"/>
        <a:ext cx="2114937" cy="897246"/>
      </dsp:txXfrm>
    </dsp:sp>
    <dsp:sp modelId="{50304386-7079-4935-AF31-F99CA98278F1}">
      <dsp:nvSpPr>
        <dsp:cNvPr id="0" name=""/>
        <dsp:cNvSpPr/>
      </dsp:nvSpPr>
      <dsp:spPr>
        <a:xfrm>
          <a:off x="3627296" y="1828708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E243C66-6DEF-44E8-9FE5-F0F87875CA62}">
      <dsp:nvSpPr>
        <dsp:cNvPr id="0" name=""/>
        <dsp:cNvSpPr/>
      </dsp:nvSpPr>
      <dsp:spPr>
        <a:xfrm>
          <a:off x="3815717" y="2017130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B9B0E2-F84C-4F4D-881D-AFFD37AF2AD2}">
      <dsp:nvSpPr>
        <dsp:cNvPr id="0" name=""/>
        <dsp:cNvSpPr/>
      </dsp:nvSpPr>
      <dsp:spPr>
        <a:xfrm>
          <a:off x="4716809" y="182870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Resource</a:t>
          </a:r>
          <a:r>
            <a:rPr lang="en-US" sz="2400" kern="1200"/>
            <a:t> </a:t>
          </a: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management</a:t>
          </a:r>
        </a:p>
      </dsp:txBody>
      <dsp:txXfrm>
        <a:off x="4716809" y="1828708"/>
        <a:ext cx="2114937" cy="897246"/>
      </dsp:txXfrm>
    </dsp:sp>
    <dsp:sp modelId="{A43A6D8D-991B-45B0-8E47-953FC38FA308}">
      <dsp:nvSpPr>
        <dsp:cNvPr id="0" name=""/>
        <dsp:cNvSpPr/>
      </dsp:nvSpPr>
      <dsp:spPr>
        <a:xfrm>
          <a:off x="7200257" y="1828708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F5E446-0408-4F24-A77A-8EB484E5860A}">
      <dsp:nvSpPr>
        <dsp:cNvPr id="0" name=""/>
        <dsp:cNvSpPr/>
      </dsp:nvSpPr>
      <dsp:spPr>
        <a:xfrm>
          <a:off x="7388679" y="2017130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2AF65C-7B4A-41A8-80C3-CA363E3D3084}">
      <dsp:nvSpPr>
        <dsp:cNvPr id="0" name=""/>
        <dsp:cNvSpPr/>
      </dsp:nvSpPr>
      <dsp:spPr>
        <a:xfrm>
          <a:off x="8289770" y="182870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Fault</a:t>
          </a:r>
          <a:r>
            <a:rPr lang="en-US" sz="2400" kern="1200"/>
            <a:t> </a:t>
          </a: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management</a:t>
          </a:r>
        </a:p>
      </dsp:txBody>
      <dsp:txXfrm>
        <a:off x="8289770" y="1828708"/>
        <a:ext cx="2114937" cy="897246"/>
      </dsp:txXfrm>
    </dsp:sp>
    <dsp:sp modelId="{38207BEC-5211-4F5A-8CF0-09E9DD9E8866}">
      <dsp:nvSpPr>
        <dsp:cNvPr id="0" name=""/>
        <dsp:cNvSpPr/>
      </dsp:nvSpPr>
      <dsp:spPr>
        <a:xfrm>
          <a:off x="54334" y="3488621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C6672E-84DB-4A2B-AD55-AF6B061E1874}">
      <dsp:nvSpPr>
        <dsp:cNvPr id="0" name=""/>
        <dsp:cNvSpPr/>
      </dsp:nvSpPr>
      <dsp:spPr>
        <a:xfrm>
          <a:off x="242755" y="3677042"/>
          <a:ext cx="520402" cy="5204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AA88A7-7BE0-4143-B6B9-0980CF419A6E}">
      <dsp:nvSpPr>
        <dsp:cNvPr id="0" name=""/>
        <dsp:cNvSpPr/>
      </dsp:nvSpPr>
      <dsp:spPr>
        <a:xfrm>
          <a:off x="1143847" y="3488621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QoS and </a:t>
          </a:r>
          <a:r>
            <a:rPr kumimoji="0" lang="en-US" sz="2000" b="0" i="0" u="none" strike="noStrike" kern="0" cap="none" spc="0" normalizeH="0" baseline="0" err="1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QoE</a:t>
          </a: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 Management</a:t>
          </a:r>
        </a:p>
      </dsp:txBody>
      <dsp:txXfrm>
        <a:off x="1143847" y="3488621"/>
        <a:ext cx="2114937" cy="897246"/>
      </dsp:txXfrm>
    </dsp:sp>
    <dsp:sp modelId="{D30FFBFA-C05F-41DD-8B79-A33D001DE46A}">
      <dsp:nvSpPr>
        <dsp:cNvPr id="0" name=""/>
        <dsp:cNvSpPr/>
      </dsp:nvSpPr>
      <dsp:spPr>
        <a:xfrm>
          <a:off x="3627296" y="3488621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20FB5C-64EB-4726-82EB-963C94F03BB3}">
      <dsp:nvSpPr>
        <dsp:cNvPr id="0" name=""/>
        <dsp:cNvSpPr/>
      </dsp:nvSpPr>
      <dsp:spPr>
        <a:xfrm>
          <a:off x="3815717" y="3677042"/>
          <a:ext cx="520402" cy="52040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5EBD00-DAEE-4E53-8A5A-B3AEACE6782A}">
      <dsp:nvSpPr>
        <dsp:cNvPr id="0" name=""/>
        <dsp:cNvSpPr/>
      </dsp:nvSpPr>
      <dsp:spPr>
        <a:xfrm>
          <a:off x="4716809" y="3488621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000" b="0" i="0" u="none" strike="noStrike" kern="0" cap="none" spc="0" normalizeH="0" baseline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Metropolis Light"/>
              <a:ea typeface="+mn-ea"/>
              <a:cs typeface="+mn-cs"/>
            </a:rPr>
            <a:t>Network Security</a:t>
          </a:r>
        </a:p>
      </dsp:txBody>
      <dsp:txXfrm>
        <a:off x="4716809" y="3488621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A9833-1292-44E1-922D-3C007CDE574F}">
      <dsp:nvSpPr>
        <dsp:cNvPr id="0" name=""/>
        <dsp:cNvSpPr/>
      </dsp:nvSpPr>
      <dsp:spPr>
        <a:xfrm>
          <a:off x="0" y="464"/>
          <a:ext cx="7124026" cy="63909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BD2ABA-929B-4C14-A294-4037A1A0A50B}">
      <dsp:nvSpPr>
        <dsp:cNvPr id="0" name=""/>
        <dsp:cNvSpPr/>
      </dsp:nvSpPr>
      <dsp:spPr>
        <a:xfrm>
          <a:off x="193325" y="144260"/>
          <a:ext cx="351501" cy="3515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EFEA7D-1011-4C19-BFBD-3E268CE66036}">
      <dsp:nvSpPr>
        <dsp:cNvPr id="0" name=""/>
        <dsp:cNvSpPr/>
      </dsp:nvSpPr>
      <dsp:spPr>
        <a:xfrm>
          <a:off x="738152" y="464"/>
          <a:ext cx="6385873" cy="63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37" tIns="67637" rIns="67637" bIns="676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3D79"/>
              </a:solidFill>
              <a:latin typeface="Metropolis Light"/>
              <a:ea typeface="+mn-ea"/>
              <a:cs typeface="+mn-cs"/>
            </a:rPr>
            <a:t>Researched</a:t>
          </a:r>
          <a:r>
            <a:rPr lang="en-US" sz="1600" kern="1200" dirty="0"/>
            <a:t> </a:t>
          </a:r>
          <a:r>
            <a:rPr lang="en-US" sz="1600" kern="1200" dirty="0">
              <a:solidFill>
                <a:srgbClr val="003D79"/>
              </a:solidFill>
              <a:latin typeface="Metropolis Light"/>
              <a:ea typeface="+mn-ea"/>
              <a:cs typeface="+mn-cs"/>
            </a:rPr>
            <a:t>related works done, by analyzing various research papers of the selected problem domain.</a:t>
          </a:r>
        </a:p>
      </dsp:txBody>
      <dsp:txXfrm>
        <a:off x="738152" y="464"/>
        <a:ext cx="6385873" cy="639092"/>
      </dsp:txXfrm>
    </dsp:sp>
    <dsp:sp modelId="{8D91E15D-8D11-413C-8CCD-BDB3114E515D}">
      <dsp:nvSpPr>
        <dsp:cNvPr id="0" name=""/>
        <dsp:cNvSpPr/>
      </dsp:nvSpPr>
      <dsp:spPr>
        <a:xfrm>
          <a:off x="0" y="799330"/>
          <a:ext cx="7124026" cy="63909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8AF504-8BA0-476B-B2C9-0255FC90E0F0}">
      <dsp:nvSpPr>
        <dsp:cNvPr id="0" name=""/>
        <dsp:cNvSpPr/>
      </dsp:nvSpPr>
      <dsp:spPr>
        <a:xfrm>
          <a:off x="193325" y="943126"/>
          <a:ext cx="351501" cy="3515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D6823F-5491-4DDC-9B4D-717E748CAFC5}">
      <dsp:nvSpPr>
        <dsp:cNvPr id="0" name=""/>
        <dsp:cNvSpPr/>
      </dsp:nvSpPr>
      <dsp:spPr>
        <a:xfrm>
          <a:off x="738152" y="799330"/>
          <a:ext cx="6385873" cy="63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37" tIns="67637" rIns="67637" bIns="676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03D79"/>
              </a:solidFill>
              <a:latin typeface="Metropolis Light"/>
              <a:ea typeface="+mn-ea"/>
              <a:cs typeface="+mn-cs"/>
            </a:rPr>
            <a:t>Shortlisted interesting use cases which were solved by various researchers and learnt them as well.</a:t>
          </a:r>
        </a:p>
      </dsp:txBody>
      <dsp:txXfrm>
        <a:off x="738152" y="799330"/>
        <a:ext cx="6385873" cy="639092"/>
      </dsp:txXfrm>
    </dsp:sp>
    <dsp:sp modelId="{F10EF03B-FF16-4291-8733-1FDFD4EF99AC}">
      <dsp:nvSpPr>
        <dsp:cNvPr id="0" name=""/>
        <dsp:cNvSpPr/>
      </dsp:nvSpPr>
      <dsp:spPr>
        <a:xfrm>
          <a:off x="0" y="1598196"/>
          <a:ext cx="7124026" cy="63909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88A3AB-87B4-47AA-AF84-1833BBAB617D}">
      <dsp:nvSpPr>
        <dsp:cNvPr id="0" name=""/>
        <dsp:cNvSpPr/>
      </dsp:nvSpPr>
      <dsp:spPr>
        <a:xfrm>
          <a:off x="193325" y="1741992"/>
          <a:ext cx="351501" cy="3515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2847D6-7DE7-484F-9DF6-401A7099E167}">
      <dsp:nvSpPr>
        <dsp:cNvPr id="0" name=""/>
        <dsp:cNvSpPr/>
      </dsp:nvSpPr>
      <dsp:spPr>
        <a:xfrm>
          <a:off x="738152" y="1598196"/>
          <a:ext cx="6385873" cy="63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37" tIns="67637" rIns="67637" bIns="676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03D79"/>
              </a:solidFill>
              <a:latin typeface="Metropolis Light"/>
              <a:ea typeface="+mn-ea"/>
              <a:cs typeface="+mn-cs"/>
            </a:rPr>
            <a:t>Deployed the development environment - PNDA</a:t>
          </a:r>
          <a:endParaRPr lang="en-US" sz="1600" kern="1200"/>
        </a:p>
      </dsp:txBody>
      <dsp:txXfrm>
        <a:off x="738152" y="1598196"/>
        <a:ext cx="6385873" cy="639092"/>
      </dsp:txXfrm>
    </dsp:sp>
    <dsp:sp modelId="{2F2D36A8-73E1-475B-BA99-C9BD7811B014}">
      <dsp:nvSpPr>
        <dsp:cNvPr id="0" name=""/>
        <dsp:cNvSpPr/>
      </dsp:nvSpPr>
      <dsp:spPr>
        <a:xfrm>
          <a:off x="0" y="2397063"/>
          <a:ext cx="7124026" cy="63909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439A1C-E7F7-4BB2-AC9B-B7072B136183}">
      <dsp:nvSpPr>
        <dsp:cNvPr id="0" name=""/>
        <dsp:cNvSpPr/>
      </dsp:nvSpPr>
      <dsp:spPr>
        <a:xfrm>
          <a:off x="193325" y="2540858"/>
          <a:ext cx="351501" cy="3515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F68C43-3C0A-4871-8263-DC7D0BCC45B0}">
      <dsp:nvSpPr>
        <dsp:cNvPr id="0" name=""/>
        <dsp:cNvSpPr/>
      </dsp:nvSpPr>
      <dsp:spPr>
        <a:xfrm>
          <a:off x="738152" y="2397063"/>
          <a:ext cx="6385873" cy="63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37" tIns="67637" rIns="67637" bIns="676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03D79"/>
              </a:solidFill>
              <a:latin typeface="Metropolis Light"/>
              <a:ea typeface="+mn-ea"/>
              <a:cs typeface="+mn-cs"/>
            </a:rPr>
            <a:t>Went through different demos provided by PNDA.</a:t>
          </a:r>
        </a:p>
      </dsp:txBody>
      <dsp:txXfrm>
        <a:off x="738152" y="2397063"/>
        <a:ext cx="6385873" cy="639092"/>
      </dsp:txXfrm>
    </dsp:sp>
    <dsp:sp modelId="{1EBCF764-1A08-4E3D-88CA-7435BF79224E}">
      <dsp:nvSpPr>
        <dsp:cNvPr id="0" name=""/>
        <dsp:cNvSpPr/>
      </dsp:nvSpPr>
      <dsp:spPr>
        <a:xfrm>
          <a:off x="0" y="3195929"/>
          <a:ext cx="7124026" cy="63909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23A1D7-A9D4-4D62-94E1-D0B1E023FE89}">
      <dsp:nvSpPr>
        <dsp:cNvPr id="0" name=""/>
        <dsp:cNvSpPr/>
      </dsp:nvSpPr>
      <dsp:spPr>
        <a:xfrm>
          <a:off x="193325" y="3339725"/>
          <a:ext cx="351501" cy="3515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68BB53-8BC5-4884-8BD1-043672060000}">
      <dsp:nvSpPr>
        <dsp:cNvPr id="0" name=""/>
        <dsp:cNvSpPr/>
      </dsp:nvSpPr>
      <dsp:spPr>
        <a:xfrm>
          <a:off x="738152" y="3195929"/>
          <a:ext cx="6385873" cy="63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37" tIns="67637" rIns="67637" bIns="676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3D79"/>
              </a:solidFill>
              <a:latin typeface="Metropolis Light"/>
              <a:ea typeface="+mn-ea"/>
              <a:cs typeface="+mn-cs"/>
            </a:rPr>
            <a:t>Deployed the network simulator GNS3 for synthesizing dataset.</a:t>
          </a:r>
        </a:p>
      </dsp:txBody>
      <dsp:txXfrm>
        <a:off x="738152" y="3195929"/>
        <a:ext cx="6385873" cy="639092"/>
      </dsp:txXfrm>
    </dsp:sp>
    <dsp:sp modelId="{C402D276-7B64-46B3-9D21-4E6E46D1834A}">
      <dsp:nvSpPr>
        <dsp:cNvPr id="0" name=""/>
        <dsp:cNvSpPr/>
      </dsp:nvSpPr>
      <dsp:spPr>
        <a:xfrm>
          <a:off x="0" y="3994795"/>
          <a:ext cx="7124026" cy="63909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B5FF32-1B21-47EC-A796-90E7CF4EC383}">
      <dsp:nvSpPr>
        <dsp:cNvPr id="0" name=""/>
        <dsp:cNvSpPr/>
      </dsp:nvSpPr>
      <dsp:spPr>
        <a:xfrm>
          <a:off x="193325" y="4138591"/>
          <a:ext cx="351501" cy="3515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D181C3-5CD3-4700-8781-633DDA9515F7}">
      <dsp:nvSpPr>
        <dsp:cNvPr id="0" name=""/>
        <dsp:cNvSpPr/>
      </dsp:nvSpPr>
      <dsp:spPr>
        <a:xfrm>
          <a:off x="738152" y="3994795"/>
          <a:ext cx="6385873" cy="63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37" tIns="67637" rIns="67637" bIns="676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3D79"/>
              </a:solidFill>
              <a:latin typeface="Metropolis Light"/>
              <a:ea typeface="+mn-ea"/>
              <a:cs typeface="+mn-cs"/>
            </a:rPr>
            <a:t>Simulated a network topology to collect network packet traces which can be used as dataset.</a:t>
          </a:r>
        </a:p>
      </dsp:txBody>
      <dsp:txXfrm>
        <a:off x="738152" y="3994795"/>
        <a:ext cx="6385873" cy="639092"/>
      </dsp:txXfrm>
    </dsp:sp>
    <dsp:sp modelId="{B811FB3A-86B9-47E8-B61C-5B39EFD11C8D}">
      <dsp:nvSpPr>
        <dsp:cNvPr id="0" name=""/>
        <dsp:cNvSpPr/>
      </dsp:nvSpPr>
      <dsp:spPr>
        <a:xfrm>
          <a:off x="0" y="4793661"/>
          <a:ext cx="7124026" cy="63909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1F86A3-09AE-432F-BBD6-FA1640C4354D}">
      <dsp:nvSpPr>
        <dsp:cNvPr id="0" name=""/>
        <dsp:cNvSpPr/>
      </dsp:nvSpPr>
      <dsp:spPr>
        <a:xfrm>
          <a:off x="193325" y="4937457"/>
          <a:ext cx="351501" cy="35150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2538FC-14DB-4A5C-9409-C095C37D207E}">
      <dsp:nvSpPr>
        <dsp:cNvPr id="0" name=""/>
        <dsp:cNvSpPr/>
      </dsp:nvSpPr>
      <dsp:spPr>
        <a:xfrm>
          <a:off x="738152" y="4793661"/>
          <a:ext cx="6385873" cy="63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37" tIns="67637" rIns="67637" bIns="676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03D79"/>
              </a:solidFill>
              <a:latin typeface="Metropolis Light"/>
              <a:ea typeface="+mn-ea"/>
              <a:cs typeface="+mn-cs"/>
            </a:rPr>
            <a:t>Developed a passive packet loss application to identify packet losses.</a:t>
          </a:r>
        </a:p>
      </dsp:txBody>
      <dsp:txXfrm>
        <a:off x="738152" y="4793661"/>
        <a:ext cx="6385873" cy="639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D2A48-683D-4B6C-832C-2E3F7DF06B96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02395-6073-4F71-89CC-4B8F3D348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9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Analytics can be really costly which is not </a:t>
            </a:r>
          </a:p>
          <a:p>
            <a:r>
              <a:rPr lang="en-US" sz="1200" kern="120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Reduced complexity of networks</a:t>
            </a:r>
          </a:p>
          <a:p>
            <a:r>
              <a:rPr lang="en-US" sz="1200" kern="120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Complete view of the network made possible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02395-6073-4F71-89CC-4B8F3D3483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81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02395-6073-4F71-89CC-4B8F3D3483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9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7373-BF85-4F15-860C-23054AF68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08644-A26E-4A8E-8FE3-90AEC3859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B189-7E0D-4D85-8FF3-AB3835B1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83172-5D1B-404D-B32F-613E0C8B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09FA4-B407-4657-8DF3-1618D863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F1D68-1BB3-409B-9C2D-597E375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6E6D6-BB1C-4CEE-A095-C61AC64E1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A2D45-AC2C-4B0B-A18F-94CA5F5A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7A864-8D45-49FB-8734-AE5A83D4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6836-0E8D-495C-9E63-2EDC7E76D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6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172F0-5D28-4A52-8598-E9A0B0784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035C0-ACCF-4887-BD89-AEFA5B62F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1F048-96E2-4A62-8BE9-17F357F7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1CBDD-9094-44E6-BC0A-FC680B09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976D1-65AA-4343-A437-5EC1DB8C5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88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729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96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371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alphaModFix amt="6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colorTemperature colorTemp="5376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169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105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33203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1200"/>
              </a:spcBef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66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7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AD2D-C0AE-40B6-8C7F-9A560405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4825-6241-4A96-A8F6-F88723589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463A6-0794-4F1D-8A6B-6BBFC105A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C8C2F-7290-4AB3-9ADC-C334D7DDB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BA13A-CB3E-42EE-AE12-529EDCE3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63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2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9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1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9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3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71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5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0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FF0D-CAA7-41B5-82FD-0C66D2C7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3EF4-BA82-42C3-B531-D4183BEAD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1FCB-F4D5-4350-8431-9F7FED9D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F5B22-0634-4089-BD57-28C3D69B9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7EA39-664D-4C19-9D93-4BC7D203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895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5855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404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2413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236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6254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30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815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26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4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01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620B-626A-4337-B634-9DE8AAD6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04FF0-7A79-4FEF-937A-EF0FC8637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DB4D5-22D0-4861-A958-82492874A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EFEB6-A660-4885-A80B-4C1682B2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5F610-C8D0-457C-A7D0-F746E0DB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D376B-909A-41DC-8354-8E43E509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47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6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6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4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1415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C0D0CA1-612F-4236-AA2A-F05C17F0F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6326"/>
            <a:ext cx="12192000" cy="7847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2B5C0E6-2DF6-4E66-8588-85783362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050" y="-45720"/>
            <a:ext cx="10394950" cy="784704"/>
          </a:xfrm>
        </p:spPr>
        <p:txBody>
          <a:bodyPr>
            <a:normAutofit/>
          </a:bodyPr>
          <a:lstStyle>
            <a:lvl1pPr>
              <a:defRPr sz="1799">
                <a:latin typeface="HelveticaNeueLT Std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846CA7A0-DCF4-46A0-B423-4977F5EE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0B92411-E2D0-4521-B274-B796BFD37AFD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B0EF50-7E5E-4599-BBF3-6CE3243DCB47}"/>
              </a:ext>
            </a:extLst>
          </p:cNvPr>
          <p:cNvSpPr/>
          <p:nvPr userDrawn="1"/>
        </p:nvSpPr>
        <p:spPr>
          <a:xfrm>
            <a:off x="1" y="6597044"/>
            <a:ext cx="12192000" cy="276999"/>
          </a:xfrm>
          <a:prstGeom prst="rect">
            <a:avLst/>
          </a:prstGeom>
          <a:solidFill>
            <a:srgbClr val="00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799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A501407A-99C2-415D-AC35-CD484B1D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6"/>
            <a:ext cx="4114800" cy="365125"/>
          </a:xfrm>
        </p:spPr>
        <p:txBody>
          <a:bodyPr/>
          <a:lstStyle>
            <a:lvl1pPr algn="l"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84357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CONFIDENTIAL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6F22-7E0F-4F6F-8455-95692D2014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7017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1095-42A3-47AC-881D-9B282A9B2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421D9-38C2-44D8-8A3F-95A8BAC23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4F638-3D11-4879-9D15-D530A668F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44D836-328A-4ABD-8057-2B7FC04A1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D66FC-CBD6-4EAA-8FF4-E427A3F27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2529F-D5F9-4D7F-A1F6-EBF0DD21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95EF3-3646-4EF5-9F2C-A9102194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F876A2-A368-4465-9CD0-5E043A67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4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8A95-A32A-4705-94EB-EA89C05C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C4022-3274-436A-8ECA-ADB547E43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19EA0-ADCB-4658-BA94-412605F3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D494E-8A33-46B4-AA56-8618E131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150A6-BC77-43F2-8EED-F6E7B974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03FF9-6C4D-4286-9656-F062181F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AAA82-D80F-4568-AA64-D4D71058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8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FCD4-1930-4498-BB1C-50D8443A7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87A68-4AE9-473B-B024-D6F2FF16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A5923-21AA-4D4B-A033-90C5D1FAE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5365B-B4C1-4755-BF7D-DCBB235E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C8DB9-B1A0-4330-AADC-FCE4C013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4BB6C-1390-421E-856B-8AC13634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7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9CBE-48BB-4151-A1BB-315E9C14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BEAA-51A8-4EA2-A229-FBE0AA8C4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D6FFA-6006-4107-A633-FC6B27DFB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3CC3D-EA01-4E0D-ACF8-75632B63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FA8B8-CF6C-4EDA-99C5-DD21EC4E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07D5D-C4C7-4779-B6C4-EDB39845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3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FE0197-079E-4A78-B339-7F79187D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2CF25-9F80-4DD1-B640-2FAD05F83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6022D-150C-445E-87D7-A6D6D19D1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1ECE6-6446-40D1-B1A8-431DD06DEE8D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3F74-32A1-40C8-879D-0AB07F94E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279BD-B140-47DA-9BE9-6A80CAB05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AB7D-2BD4-44A5-96C1-B89CDEBA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</a:t>
            </a:r>
            <a:r>
              <a:rPr lang="en-US" dirty="0"/>
              <a:t>l</a:t>
            </a:r>
          </a:p>
          <a:p>
            <a:pPr lvl="6"/>
            <a:r>
              <a:rPr lang="en-US"/>
              <a:t>Seventh level</a:t>
            </a:r>
            <a:endParaRPr lang="en-US" dirty="0"/>
          </a:p>
          <a:p>
            <a:pPr lvl="7"/>
            <a:r>
              <a:rPr lang="en-US"/>
              <a:t>Eighth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6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-4-5.net/~dmm/talks/2015/thursday_lunch_ietf93.pptx" TargetMode="External"/><Relationship Id="rId3" Type="http://schemas.openxmlformats.org/officeDocument/2006/relationships/hyperlink" Target="https://link.springer.com/article/10.1186/s13174-018-0087-2" TargetMode="External"/><Relationship Id="rId7" Type="http://schemas.openxmlformats.org/officeDocument/2006/relationships/hyperlink" Target="http://www.inf.ufrgs.br/~granville/wp-content/papercite-data/pdf/p15_jacobs.pdf" TargetMode="External"/><Relationship Id="rId2" Type="http://schemas.openxmlformats.org/officeDocument/2006/relationships/hyperlink" Target="https://www.researchgate.net/publication/328932880_Artificial_Intelligence_Enabled_Software_Defined_Networking_A_Comprehensive_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4.03116.pdf" TargetMode="External"/><Relationship Id="rId5" Type="http://schemas.openxmlformats.org/officeDocument/2006/relationships/hyperlink" Target="http://www.cs.princeton.edu/~jrex/papers/self-driving-networks18.pdf" TargetMode="External"/><Relationship Id="rId4" Type="http://schemas.openxmlformats.org/officeDocument/2006/relationships/hyperlink" Target="https://ieeexplore.ieee.org/document/8121867" TargetMode="External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8121867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7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FB21D0-EDEA-4403-B289-135AB7F97135}"/>
              </a:ext>
            </a:extLst>
          </p:cNvPr>
          <p:cNvSpPr/>
          <p:nvPr/>
        </p:nvSpPr>
        <p:spPr>
          <a:xfrm>
            <a:off x="5613750" y="1481352"/>
            <a:ext cx="6363478" cy="1493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3D79"/>
                </a:solidFill>
                <a:effectLst/>
                <a:uLnTx/>
                <a:uFillTx/>
                <a:latin typeface="Metropolis Light"/>
                <a:ea typeface="+mj-ea"/>
                <a:cs typeface="+mj-cs"/>
              </a:rPr>
              <a:t>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3D79"/>
                </a:solidFill>
                <a:effectLst/>
                <a:uLnTx/>
                <a:uFillTx/>
                <a:latin typeface="Metropolis Light"/>
                <a:ea typeface="+mj-ea"/>
                <a:cs typeface="+mj-cs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3D79"/>
                </a:solidFill>
                <a:effectLst/>
                <a:uLnTx/>
                <a:uFillTx/>
                <a:latin typeface="Metropolis Light"/>
                <a:ea typeface="+mj-ea"/>
                <a:cs typeface="+mj-cs"/>
              </a:rPr>
              <a:t>Leveraging Applied AI and ML techniques for SDN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4487B-1E48-4DE0-95B6-C8843A24F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2" t="85831" r="83807" b="10760"/>
          <a:stretch/>
        </p:blipFill>
        <p:spPr>
          <a:xfrm>
            <a:off x="279918" y="6167535"/>
            <a:ext cx="1559546" cy="3359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70013E-924F-4DA2-ACC6-C1A6E798260A}"/>
              </a:ext>
            </a:extLst>
          </p:cNvPr>
          <p:cNvSpPr/>
          <p:nvPr/>
        </p:nvSpPr>
        <p:spPr>
          <a:xfrm>
            <a:off x="7191911" y="1127409"/>
            <a:ext cx="6513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kern="0" dirty="0">
                <a:solidFill>
                  <a:srgbClr val="003D79"/>
                </a:solidFill>
                <a:latin typeface="Metropolis Light"/>
              </a:rPr>
              <a:t>Network Analytics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B7852-FBE6-4685-8677-B0928393875B}"/>
              </a:ext>
            </a:extLst>
          </p:cNvPr>
          <p:cNvSpPr txBox="1"/>
          <p:nvPr/>
        </p:nvSpPr>
        <p:spPr>
          <a:xfrm>
            <a:off x="8508274" y="6026331"/>
            <a:ext cx="3683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kern="0" dirty="0">
                <a:solidFill>
                  <a:srgbClr val="003D79"/>
                </a:solidFill>
                <a:latin typeface="Metropolis Light"/>
                <a:ea typeface="+mj-ea"/>
                <a:cs typeface="+mj-cs"/>
              </a:rPr>
              <a:t>Faculty Guide: Mrs. R Senthil Prabha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6F315-BD12-469E-A628-6D66036D6A36}"/>
              </a:ext>
            </a:extLst>
          </p:cNvPr>
          <p:cNvSpPr txBox="1"/>
          <p:nvPr/>
        </p:nvSpPr>
        <p:spPr>
          <a:xfrm>
            <a:off x="8664860" y="6334161"/>
            <a:ext cx="3527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kern="0" dirty="0">
                <a:solidFill>
                  <a:srgbClr val="003D79"/>
                </a:solidFill>
                <a:latin typeface="Metropolis Light"/>
                <a:ea typeface="+mj-ea"/>
                <a:cs typeface="+mj-cs"/>
              </a:rPr>
              <a:t>Mentor: Mr. Sairam Veeraswamy</a:t>
            </a:r>
          </a:p>
        </p:txBody>
      </p:sp>
    </p:spTree>
    <p:extLst>
      <p:ext uri="{BB962C8B-B14F-4D97-AF65-F5344CB8AC3E}">
        <p14:creationId xmlns:p14="http://schemas.microsoft.com/office/powerpoint/2010/main" val="4094837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08A9-46D1-46A5-8C56-23B8B909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30" y="188855"/>
            <a:ext cx="10515600" cy="1325563"/>
          </a:xfrm>
        </p:spPr>
        <p:txBody>
          <a:bodyPr/>
          <a:lstStyle/>
          <a:p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GNS3(Graphical Network Simulator)</a:t>
            </a:r>
            <a:r>
              <a:rPr lang="en-US" dirty="0"/>
              <a:t> </a:t>
            </a:r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with Wireshark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96218-EFB3-43AC-A127-C032CD3A5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3"/>
          <a:stretch/>
        </p:blipFill>
        <p:spPr>
          <a:xfrm>
            <a:off x="1281077" y="1437300"/>
            <a:ext cx="9276080" cy="5063194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3CE0DE32-BB5D-466C-9429-A59EB9512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96" y="2047769"/>
            <a:ext cx="6045200" cy="341892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F11FEA-028A-4A58-A193-D7D60C45A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1" t="82346" r="41429" b="16790"/>
          <a:stretch/>
        </p:blipFill>
        <p:spPr>
          <a:xfrm flipV="1">
            <a:off x="0" y="6770569"/>
            <a:ext cx="12192000" cy="1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1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3E57-40FE-4D7F-9FB8-7580EE01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Synthesized</a:t>
            </a:r>
            <a:r>
              <a:rPr lang="en-US" dirty="0"/>
              <a:t> </a:t>
            </a:r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dataset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E7F38C-39EC-4D97-B25C-765ADB76B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1" t="82346" r="41429" b="16790"/>
          <a:stretch/>
        </p:blipFill>
        <p:spPr>
          <a:xfrm flipV="1">
            <a:off x="0" y="6770569"/>
            <a:ext cx="12192000" cy="17486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C04865D-642E-4B41-AF95-35106FBAFF65}"/>
              </a:ext>
            </a:extLst>
          </p:cNvPr>
          <p:cNvGrpSpPr/>
          <p:nvPr/>
        </p:nvGrpSpPr>
        <p:grpSpPr>
          <a:xfrm>
            <a:off x="288652" y="1518444"/>
            <a:ext cx="6099448" cy="4266922"/>
            <a:chOff x="288652" y="1518444"/>
            <a:chExt cx="6099448" cy="42669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C414512-9F4D-4EC6-9D60-59A4FEE574B3}"/>
                </a:ext>
              </a:extLst>
            </p:cNvPr>
            <p:cNvGrpSpPr/>
            <p:nvPr/>
          </p:nvGrpSpPr>
          <p:grpSpPr>
            <a:xfrm>
              <a:off x="288652" y="1518444"/>
              <a:ext cx="6099448" cy="4064000"/>
              <a:chOff x="288652" y="1518444"/>
              <a:chExt cx="6099448" cy="4064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920F74E-6047-4C06-B74D-813FBA5B19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164" t="21651" r="29272" b="33542"/>
              <a:stretch/>
            </p:blipFill>
            <p:spPr>
              <a:xfrm>
                <a:off x="288652" y="1690688"/>
                <a:ext cx="6099448" cy="3719512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320405D-7165-4427-9CCB-73D3FA7CC7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8100" y="1518444"/>
                <a:ext cx="0" cy="4064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EA675C-8A68-49AA-A50E-1444799C0A19}"/>
                </a:ext>
              </a:extLst>
            </p:cNvPr>
            <p:cNvSpPr txBox="1"/>
            <p:nvPr/>
          </p:nvSpPr>
          <p:spPr>
            <a:xfrm>
              <a:off x="2381250" y="5416034"/>
              <a:ext cx="2633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kern="0" dirty="0">
                  <a:solidFill>
                    <a:srgbClr val="003D79"/>
                  </a:solidFill>
                  <a:latin typeface="Metropolis Light"/>
                </a:rPr>
                <a:t>Raw Data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FB6CFE4-17DB-4D12-9755-9AD86EFCF2DC}"/>
              </a:ext>
            </a:extLst>
          </p:cNvPr>
          <p:cNvGrpSpPr/>
          <p:nvPr/>
        </p:nvGrpSpPr>
        <p:grpSpPr>
          <a:xfrm>
            <a:off x="6536267" y="1518444"/>
            <a:ext cx="5527608" cy="4266922"/>
            <a:chOff x="6536267" y="1518444"/>
            <a:chExt cx="5527608" cy="42669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A2EA92-B725-4971-998B-174DE9C91902}"/>
                </a:ext>
              </a:extLst>
            </p:cNvPr>
            <p:cNvGrpSpPr/>
            <p:nvPr/>
          </p:nvGrpSpPr>
          <p:grpSpPr>
            <a:xfrm>
              <a:off x="6536267" y="1518444"/>
              <a:ext cx="5527608" cy="4082256"/>
              <a:chOff x="6502400" y="1518444"/>
              <a:chExt cx="5527608" cy="408225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82B170F-86AD-4C2E-87E4-5705F4DC6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1518444"/>
                <a:ext cx="0" cy="40822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7E1781B-1544-4D53-A4FB-3C64FC02D5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416" t="18601" r="46667" b="37962"/>
              <a:stretch/>
            </p:blipFill>
            <p:spPr>
              <a:xfrm>
                <a:off x="6629975" y="1930400"/>
                <a:ext cx="5400033" cy="3479800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9EA9F5-D246-49EA-A387-65B3F3E327E3}"/>
                </a:ext>
              </a:extLst>
            </p:cNvPr>
            <p:cNvSpPr txBox="1"/>
            <p:nvPr/>
          </p:nvSpPr>
          <p:spPr>
            <a:xfrm>
              <a:off x="8306858" y="5416034"/>
              <a:ext cx="2633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kern="0" dirty="0">
                  <a:solidFill>
                    <a:srgbClr val="003D79"/>
                  </a:solidFill>
                  <a:latin typeface="Metropolis Light"/>
                </a:rPr>
                <a:t>Preprocessed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33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B4B8-9F24-42B2-B6E8-46B1738C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Packet</a:t>
            </a:r>
            <a:r>
              <a:rPr lang="en-US" dirty="0"/>
              <a:t> </a:t>
            </a:r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Loss</a:t>
            </a:r>
            <a:r>
              <a:rPr lang="en-US" dirty="0"/>
              <a:t> </a:t>
            </a:r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Identification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DBFB6-1C0D-4847-8DA7-E2B0BE6C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222" r="22500" b="38518"/>
          <a:stretch/>
        </p:blipFill>
        <p:spPr>
          <a:xfrm>
            <a:off x="2198254" y="1690688"/>
            <a:ext cx="7163176" cy="4456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7EDC0-8A0D-441B-BC98-572A17030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1" t="82346" r="41429" b="16790"/>
          <a:stretch/>
        </p:blipFill>
        <p:spPr>
          <a:xfrm flipV="1">
            <a:off x="0" y="6770569"/>
            <a:ext cx="12192000" cy="1748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DBC787-5428-4235-8AD0-68E0AF24C34B}"/>
              </a:ext>
            </a:extLst>
          </p:cNvPr>
          <p:cNvSpPr/>
          <p:nvPr/>
        </p:nvSpPr>
        <p:spPr>
          <a:xfrm>
            <a:off x="-73891" y="6508959"/>
            <a:ext cx="121919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kern="0" dirty="0">
                <a:solidFill>
                  <a:srgbClr val="003D79"/>
                </a:solidFill>
                <a:latin typeface="Metropolis Light"/>
              </a:rPr>
              <a:t>Image credits: https://www.semanticscholar.org/paper/Statistical-estimation-of-TCP-packet-loss-rate-from-Yamasaki-Shimonishi/0aa2dec5c73066f4d71aba5f1f2434ec18ac953e</a:t>
            </a:r>
          </a:p>
        </p:txBody>
      </p:sp>
    </p:spTree>
    <p:extLst>
      <p:ext uri="{BB962C8B-B14F-4D97-AF65-F5344CB8AC3E}">
        <p14:creationId xmlns:p14="http://schemas.microsoft.com/office/powerpoint/2010/main" val="337560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45EC-110F-4A61-B2C5-537118EA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276225"/>
            <a:ext cx="10515600" cy="1325563"/>
          </a:xfrm>
        </p:spPr>
        <p:txBody>
          <a:bodyPr/>
          <a:lstStyle/>
          <a:p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Packet</a:t>
            </a:r>
            <a:r>
              <a:rPr lang="en-US" dirty="0"/>
              <a:t> </a:t>
            </a:r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Loss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C22B91-2DB8-468E-80B8-C56B5B0C6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82" t="24590" r="7643" b="2152"/>
          <a:stretch/>
        </p:blipFill>
        <p:spPr>
          <a:xfrm>
            <a:off x="469900" y="1258888"/>
            <a:ext cx="11404600" cy="5484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1BF1A-0EDB-40D6-845E-11F9E819B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1" t="82346" r="41429" b="16790"/>
          <a:stretch/>
        </p:blipFill>
        <p:spPr>
          <a:xfrm flipV="1">
            <a:off x="0" y="6770569"/>
            <a:ext cx="12192000" cy="1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7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D225D4-F86E-4047-810B-1EFFDC619D96}"/>
              </a:ext>
            </a:extLst>
          </p:cNvPr>
          <p:cNvSpPr/>
          <p:nvPr/>
        </p:nvSpPr>
        <p:spPr>
          <a:xfrm>
            <a:off x="0" y="0"/>
            <a:ext cx="2234153" cy="6858000"/>
          </a:xfrm>
          <a:prstGeom prst="rect">
            <a:avLst/>
          </a:prstGeom>
          <a:solidFill>
            <a:srgbClr val="68A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4AC21B-AF7E-40A8-9079-281A590FF5E4}"/>
              </a:ext>
            </a:extLst>
          </p:cNvPr>
          <p:cNvSpPr/>
          <p:nvPr/>
        </p:nvSpPr>
        <p:spPr>
          <a:xfrm>
            <a:off x="1046377" y="2341574"/>
            <a:ext cx="2375554" cy="2344917"/>
          </a:xfrm>
          <a:prstGeom prst="ellipse">
            <a:avLst/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Further work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597F1A36-9E23-4199-B98A-1430F2EEDD2D}"/>
              </a:ext>
            </a:extLst>
          </p:cNvPr>
          <p:cNvSpPr/>
          <p:nvPr/>
        </p:nvSpPr>
        <p:spPr>
          <a:xfrm>
            <a:off x="980388" y="2277533"/>
            <a:ext cx="2512243" cy="2483004"/>
          </a:xfrm>
          <a:prstGeom prst="flowChartConnector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21E49DD-6A22-4184-A39B-1E0D499B4E69}"/>
              </a:ext>
            </a:extLst>
          </p:cNvPr>
          <p:cNvSpPr/>
          <p:nvPr/>
        </p:nvSpPr>
        <p:spPr>
          <a:xfrm>
            <a:off x="4038600" y="4077487"/>
            <a:ext cx="7315200" cy="1821773"/>
          </a:xfrm>
          <a:custGeom>
            <a:avLst/>
            <a:gdLst>
              <a:gd name="connsiteX0" fmla="*/ 0 w 7315200"/>
              <a:gd name="connsiteY0" fmla="*/ 0 h 1821773"/>
              <a:gd name="connsiteX1" fmla="*/ 7315200 w 7315200"/>
              <a:gd name="connsiteY1" fmla="*/ 0 h 1821773"/>
              <a:gd name="connsiteX2" fmla="*/ 7315200 w 7315200"/>
              <a:gd name="connsiteY2" fmla="*/ 1821773 h 1821773"/>
              <a:gd name="connsiteX3" fmla="*/ 0 w 7315200"/>
              <a:gd name="connsiteY3" fmla="*/ 1821773 h 1821773"/>
              <a:gd name="connsiteX4" fmla="*/ 0 w 7315200"/>
              <a:gd name="connsiteY4" fmla="*/ 0 h 182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0" h="1821773">
                <a:moveTo>
                  <a:pt x="0" y="0"/>
                </a:moveTo>
                <a:lnTo>
                  <a:pt x="7315200" y="0"/>
                </a:lnTo>
                <a:lnTo>
                  <a:pt x="7315200" y="1821773"/>
                </a:lnTo>
                <a:lnTo>
                  <a:pt x="0" y="1821773"/>
                </a:lnTo>
                <a:lnTo>
                  <a:pt x="0" y="0"/>
                </a:lnTo>
                <a:close/>
              </a:path>
            </a:pathLst>
          </a:custGeom>
          <a:solidFill>
            <a:srgbClr val="0062AC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0" dirty="0">
                <a:solidFill>
                  <a:srgbClr val="FFFFFF"/>
                </a:solidFill>
                <a:latin typeface="Metropolis Light"/>
                <a:ea typeface="+mn-ea"/>
                <a:cs typeface="+mn-cs"/>
              </a:rPr>
              <a:t>Selecting specific problems in each of these domains and developing analytics applications to solve them.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2F5386-E72B-494A-B925-F5148467C767}"/>
              </a:ext>
            </a:extLst>
          </p:cNvPr>
          <p:cNvGrpSpPr/>
          <p:nvPr/>
        </p:nvGrpSpPr>
        <p:grpSpPr>
          <a:xfrm>
            <a:off x="4038600" y="1158048"/>
            <a:ext cx="7315200" cy="2948517"/>
            <a:chOff x="4038600" y="1158048"/>
            <a:chExt cx="7315200" cy="294851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E3E224D-B86D-470D-A564-A74CE493DFA3}"/>
                </a:ext>
              </a:extLst>
            </p:cNvPr>
            <p:cNvSpPr/>
            <p:nvPr/>
          </p:nvSpPr>
          <p:spPr>
            <a:xfrm>
              <a:off x="4038600" y="1158048"/>
              <a:ext cx="7315200" cy="2948517"/>
            </a:xfrm>
            <a:custGeom>
              <a:avLst/>
              <a:gdLst>
                <a:gd name="connsiteX0" fmla="*/ 0 w 7315200"/>
                <a:gd name="connsiteY0" fmla="*/ 1032658 h 2948515"/>
                <a:gd name="connsiteX1" fmla="*/ 3289036 w 7315200"/>
                <a:gd name="connsiteY1" fmla="*/ 1032658 h 2948515"/>
                <a:gd name="connsiteX2" fmla="*/ 3289036 w 7315200"/>
                <a:gd name="connsiteY2" fmla="*/ 737129 h 2948515"/>
                <a:gd name="connsiteX3" fmla="*/ 2920471 w 7315200"/>
                <a:gd name="connsiteY3" fmla="*/ 737129 h 2948515"/>
                <a:gd name="connsiteX4" fmla="*/ 3657600 w 7315200"/>
                <a:gd name="connsiteY4" fmla="*/ 0 h 2948515"/>
                <a:gd name="connsiteX5" fmla="*/ 4394729 w 7315200"/>
                <a:gd name="connsiteY5" fmla="*/ 737129 h 2948515"/>
                <a:gd name="connsiteX6" fmla="*/ 4026164 w 7315200"/>
                <a:gd name="connsiteY6" fmla="*/ 737129 h 2948515"/>
                <a:gd name="connsiteX7" fmla="*/ 4026164 w 7315200"/>
                <a:gd name="connsiteY7" fmla="*/ 1032658 h 2948515"/>
                <a:gd name="connsiteX8" fmla="*/ 7315200 w 7315200"/>
                <a:gd name="connsiteY8" fmla="*/ 1032658 h 2948515"/>
                <a:gd name="connsiteX9" fmla="*/ 7315200 w 7315200"/>
                <a:gd name="connsiteY9" fmla="*/ 2948515 h 2948515"/>
                <a:gd name="connsiteX10" fmla="*/ 0 w 7315200"/>
                <a:gd name="connsiteY10" fmla="*/ 2948515 h 2948515"/>
                <a:gd name="connsiteX11" fmla="*/ 0 w 7315200"/>
                <a:gd name="connsiteY11" fmla="*/ 1032658 h 2948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15200" h="2948515">
                  <a:moveTo>
                    <a:pt x="7315200" y="1915857"/>
                  </a:moveTo>
                  <a:lnTo>
                    <a:pt x="4026164" y="1915857"/>
                  </a:lnTo>
                  <a:lnTo>
                    <a:pt x="4026164" y="2211386"/>
                  </a:lnTo>
                  <a:lnTo>
                    <a:pt x="4394729" y="2211386"/>
                  </a:lnTo>
                  <a:lnTo>
                    <a:pt x="3657600" y="2948514"/>
                  </a:lnTo>
                  <a:lnTo>
                    <a:pt x="2920471" y="2211386"/>
                  </a:lnTo>
                  <a:lnTo>
                    <a:pt x="3289036" y="2211386"/>
                  </a:lnTo>
                  <a:lnTo>
                    <a:pt x="3289036" y="1915857"/>
                  </a:lnTo>
                  <a:lnTo>
                    <a:pt x="0" y="1915857"/>
                  </a:lnTo>
                  <a:lnTo>
                    <a:pt x="0" y="1"/>
                  </a:lnTo>
                  <a:lnTo>
                    <a:pt x="7315200" y="1"/>
                  </a:lnTo>
                  <a:lnTo>
                    <a:pt x="7315200" y="1915857"/>
                  </a:lnTo>
                  <a:close/>
                </a:path>
              </a:pathLst>
            </a:custGeom>
            <a:solidFill>
              <a:srgbClr val="0062AC"/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584" tIns="227585" rIns="227584" bIns="214117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0" dirty="0">
                  <a:solidFill>
                    <a:schemeClr val="bg1"/>
                  </a:solidFill>
                  <a:latin typeface="Metropolis Light"/>
                </a:rPr>
                <a:t>Selected Domains:</a:t>
              </a:r>
              <a:endParaRPr lang="en-US" sz="3200" kern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D388B3E-2C15-4C15-A7D9-8FC648CB7D7E}"/>
                </a:ext>
              </a:extLst>
            </p:cNvPr>
            <p:cNvSpPr/>
            <p:nvPr/>
          </p:nvSpPr>
          <p:spPr>
            <a:xfrm>
              <a:off x="4038600" y="2188069"/>
              <a:ext cx="3657599" cy="891456"/>
            </a:xfrm>
            <a:custGeom>
              <a:avLst/>
              <a:gdLst>
                <a:gd name="connsiteX0" fmla="*/ 0 w 3657599"/>
                <a:gd name="connsiteY0" fmla="*/ 0 h 891456"/>
                <a:gd name="connsiteX1" fmla="*/ 3657599 w 3657599"/>
                <a:gd name="connsiteY1" fmla="*/ 0 h 891456"/>
                <a:gd name="connsiteX2" fmla="*/ 3657599 w 3657599"/>
                <a:gd name="connsiteY2" fmla="*/ 891456 h 891456"/>
                <a:gd name="connsiteX3" fmla="*/ 0 w 3657599"/>
                <a:gd name="connsiteY3" fmla="*/ 891456 h 891456"/>
                <a:gd name="connsiteX4" fmla="*/ 0 w 3657599"/>
                <a:gd name="connsiteY4" fmla="*/ 0 h 89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9" h="891456">
                  <a:moveTo>
                    <a:pt x="0" y="0"/>
                  </a:moveTo>
                  <a:lnTo>
                    <a:pt x="3657599" y="0"/>
                  </a:lnTo>
                  <a:lnTo>
                    <a:pt x="3657599" y="891456"/>
                  </a:lnTo>
                  <a:lnTo>
                    <a:pt x="0" y="891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25400" rIns="14224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0" dirty="0">
                  <a:solidFill>
                    <a:srgbClr val="003D79"/>
                  </a:solidFill>
                  <a:latin typeface="Metropolis Light"/>
                  <a:ea typeface="+mn-ea"/>
                  <a:cs typeface="+mn-cs"/>
                </a:rPr>
                <a:t>Traffic</a:t>
              </a:r>
              <a:r>
                <a:rPr lang="en-US" sz="3100" kern="1200" dirty="0"/>
                <a:t> </a:t>
              </a:r>
              <a:r>
                <a:rPr lang="en-US" sz="2000" kern="0" dirty="0">
                  <a:solidFill>
                    <a:srgbClr val="003D79"/>
                  </a:solidFill>
                  <a:latin typeface="Metropolis Light"/>
                  <a:ea typeface="+mn-ea"/>
                  <a:cs typeface="+mn-cs"/>
                </a:rPr>
                <a:t>Prediction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115BFA-0283-4C4E-A2D2-CA131E1A32F5}"/>
                </a:ext>
              </a:extLst>
            </p:cNvPr>
            <p:cNvSpPr/>
            <p:nvPr/>
          </p:nvSpPr>
          <p:spPr>
            <a:xfrm>
              <a:off x="7696200" y="2188069"/>
              <a:ext cx="3657599" cy="891456"/>
            </a:xfrm>
            <a:custGeom>
              <a:avLst/>
              <a:gdLst>
                <a:gd name="connsiteX0" fmla="*/ 0 w 3657599"/>
                <a:gd name="connsiteY0" fmla="*/ 0 h 891456"/>
                <a:gd name="connsiteX1" fmla="*/ 3657599 w 3657599"/>
                <a:gd name="connsiteY1" fmla="*/ 0 h 891456"/>
                <a:gd name="connsiteX2" fmla="*/ 3657599 w 3657599"/>
                <a:gd name="connsiteY2" fmla="*/ 891456 h 891456"/>
                <a:gd name="connsiteX3" fmla="*/ 0 w 3657599"/>
                <a:gd name="connsiteY3" fmla="*/ 891456 h 891456"/>
                <a:gd name="connsiteX4" fmla="*/ 0 w 3657599"/>
                <a:gd name="connsiteY4" fmla="*/ 0 h 89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9" h="891456">
                  <a:moveTo>
                    <a:pt x="0" y="0"/>
                  </a:moveTo>
                  <a:lnTo>
                    <a:pt x="3657599" y="0"/>
                  </a:lnTo>
                  <a:lnTo>
                    <a:pt x="3657599" y="891456"/>
                  </a:lnTo>
                  <a:lnTo>
                    <a:pt x="0" y="891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25400" rIns="14224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0" dirty="0">
                  <a:solidFill>
                    <a:srgbClr val="003D79"/>
                  </a:solidFill>
                  <a:latin typeface="Metropolis Light"/>
                  <a:ea typeface="+mn-ea"/>
                  <a:cs typeface="+mn-cs"/>
                </a:rPr>
                <a:t>Resource</a:t>
              </a:r>
              <a:r>
                <a:rPr lang="en-US" sz="3100" kern="1200" dirty="0"/>
                <a:t> </a:t>
              </a:r>
              <a:r>
                <a:rPr lang="en-US" sz="2000" kern="0" dirty="0">
                  <a:solidFill>
                    <a:srgbClr val="003D79"/>
                  </a:solidFill>
                  <a:latin typeface="Metropolis Light"/>
                  <a:ea typeface="+mn-ea"/>
                  <a:cs typeface="+mn-cs"/>
                </a:rPr>
                <a:t>Allocation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72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876E6A-BC41-4D92-9D7B-CC2C9F8A1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1" t="82346" r="41429" b="16790"/>
          <a:stretch/>
        </p:blipFill>
        <p:spPr>
          <a:xfrm flipV="1">
            <a:off x="0" y="6770569"/>
            <a:ext cx="12192000" cy="1748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A70722-EB4A-48B5-B0EF-F625774F08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>
            <a:noAutofit/>
          </a:bodyPr>
          <a:lstStyle/>
          <a:p>
            <a:r>
              <a:rPr lang="en-US" alt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Timeline of the project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4B8D54D-3DF1-4F0F-9CDB-BF191F6DEF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718225"/>
              </p:ext>
            </p:extLst>
          </p:nvPr>
        </p:nvGraphicFramePr>
        <p:xfrm>
          <a:off x="1391653" y="848412"/>
          <a:ext cx="9317196" cy="5005465"/>
        </p:xfrm>
        <a:graphic>
          <a:graphicData uri="http://schemas.openxmlformats.org/drawingml/2006/table">
            <a:tbl>
              <a:tblPr firstRow="1" bandRow="1"/>
              <a:tblGrid>
                <a:gridCol w="1605138">
                  <a:extLst>
                    <a:ext uri="{9D8B030D-6E8A-4147-A177-3AD203B41FA5}">
                      <a16:colId xmlns:a16="http://schemas.microsoft.com/office/drawing/2014/main" val="280871568"/>
                    </a:ext>
                  </a:extLst>
                </a:gridCol>
                <a:gridCol w="334720">
                  <a:extLst>
                    <a:ext uri="{9D8B030D-6E8A-4147-A177-3AD203B41FA5}">
                      <a16:colId xmlns:a16="http://schemas.microsoft.com/office/drawing/2014/main" val="2453675755"/>
                    </a:ext>
                  </a:extLst>
                </a:gridCol>
                <a:gridCol w="406328">
                  <a:extLst>
                    <a:ext uri="{9D8B030D-6E8A-4147-A177-3AD203B41FA5}">
                      <a16:colId xmlns:a16="http://schemas.microsoft.com/office/drawing/2014/main" val="330492695"/>
                    </a:ext>
                  </a:extLst>
                </a:gridCol>
                <a:gridCol w="362484">
                  <a:extLst>
                    <a:ext uri="{9D8B030D-6E8A-4147-A177-3AD203B41FA5}">
                      <a16:colId xmlns:a16="http://schemas.microsoft.com/office/drawing/2014/main" val="1994263631"/>
                    </a:ext>
                  </a:extLst>
                </a:gridCol>
                <a:gridCol w="320848">
                  <a:extLst>
                    <a:ext uri="{9D8B030D-6E8A-4147-A177-3AD203B41FA5}">
                      <a16:colId xmlns:a16="http://schemas.microsoft.com/office/drawing/2014/main" val="3374143965"/>
                    </a:ext>
                  </a:extLst>
                </a:gridCol>
                <a:gridCol w="339365">
                  <a:extLst>
                    <a:ext uri="{9D8B030D-6E8A-4147-A177-3AD203B41FA5}">
                      <a16:colId xmlns:a16="http://schemas.microsoft.com/office/drawing/2014/main" val="3358416822"/>
                    </a:ext>
                  </a:extLst>
                </a:gridCol>
                <a:gridCol w="358219">
                  <a:extLst>
                    <a:ext uri="{9D8B030D-6E8A-4147-A177-3AD203B41FA5}">
                      <a16:colId xmlns:a16="http://schemas.microsoft.com/office/drawing/2014/main" val="2940933594"/>
                    </a:ext>
                  </a:extLst>
                </a:gridCol>
                <a:gridCol w="311084">
                  <a:extLst>
                    <a:ext uri="{9D8B030D-6E8A-4147-A177-3AD203B41FA5}">
                      <a16:colId xmlns:a16="http://schemas.microsoft.com/office/drawing/2014/main" val="2055295515"/>
                    </a:ext>
                  </a:extLst>
                </a:gridCol>
                <a:gridCol w="357923">
                  <a:extLst>
                    <a:ext uri="{9D8B030D-6E8A-4147-A177-3AD203B41FA5}">
                      <a16:colId xmlns:a16="http://schemas.microsoft.com/office/drawing/2014/main" val="16175807"/>
                    </a:ext>
                  </a:extLst>
                </a:gridCol>
                <a:gridCol w="339661">
                  <a:extLst>
                    <a:ext uri="{9D8B030D-6E8A-4147-A177-3AD203B41FA5}">
                      <a16:colId xmlns:a16="http://schemas.microsoft.com/office/drawing/2014/main" val="3890283362"/>
                    </a:ext>
                  </a:extLst>
                </a:gridCol>
                <a:gridCol w="355373">
                  <a:extLst>
                    <a:ext uri="{9D8B030D-6E8A-4147-A177-3AD203B41FA5}">
                      <a16:colId xmlns:a16="http://schemas.microsoft.com/office/drawing/2014/main" val="2437990973"/>
                    </a:ext>
                  </a:extLst>
                </a:gridCol>
                <a:gridCol w="331478">
                  <a:extLst>
                    <a:ext uri="{9D8B030D-6E8A-4147-A177-3AD203B41FA5}">
                      <a16:colId xmlns:a16="http://schemas.microsoft.com/office/drawing/2014/main" val="2636259028"/>
                    </a:ext>
                  </a:extLst>
                </a:gridCol>
                <a:gridCol w="331478">
                  <a:extLst>
                    <a:ext uri="{9D8B030D-6E8A-4147-A177-3AD203B41FA5}">
                      <a16:colId xmlns:a16="http://schemas.microsoft.com/office/drawing/2014/main" val="2860289560"/>
                    </a:ext>
                  </a:extLst>
                </a:gridCol>
                <a:gridCol w="339130">
                  <a:extLst>
                    <a:ext uri="{9D8B030D-6E8A-4147-A177-3AD203B41FA5}">
                      <a16:colId xmlns:a16="http://schemas.microsoft.com/office/drawing/2014/main" val="140519158"/>
                    </a:ext>
                  </a:extLst>
                </a:gridCol>
                <a:gridCol w="320512">
                  <a:extLst>
                    <a:ext uri="{9D8B030D-6E8A-4147-A177-3AD203B41FA5}">
                      <a16:colId xmlns:a16="http://schemas.microsoft.com/office/drawing/2014/main" val="134400023"/>
                    </a:ext>
                  </a:extLst>
                </a:gridCol>
                <a:gridCol w="320511">
                  <a:extLst>
                    <a:ext uri="{9D8B030D-6E8A-4147-A177-3AD203B41FA5}">
                      <a16:colId xmlns:a16="http://schemas.microsoft.com/office/drawing/2014/main" val="2116451306"/>
                    </a:ext>
                  </a:extLst>
                </a:gridCol>
                <a:gridCol w="329938">
                  <a:extLst>
                    <a:ext uri="{9D8B030D-6E8A-4147-A177-3AD203B41FA5}">
                      <a16:colId xmlns:a16="http://schemas.microsoft.com/office/drawing/2014/main" val="2347816126"/>
                    </a:ext>
                  </a:extLst>
                </a:gridCol>
                <a:gridCol w="339365">
                  <a:extLst>
                    <a:ext uri="{9D8B030D-6E8A-4147-A177-3AD203B41FA5}">
                      <a16:colId xmlns:a16="http://schemas.microsoft.com/office/drawing/2014/main" val="2734448884"/>
                    </a:ext>
                  </a:extLst>
                </a:gridCol>
                <a:gridCol w="348792">
                  <a:extLst>
                    <a:ext uri="{9D8B030D-6E8A-4147-A177-3AD203B41FA5}">
                      <a16:colId xmlns:a16="http://schemas.microsoft.com/office/drawing/2014/main" val="70353220"/>
                    </a:ext>
                  </a:extLst>
                </a:gridCol>
                <a:gridCol w="358219">
                  <a:extLst>
                    <a:ext uri="{9D8B030D-6E8A-4147-A177-3AD203B41FA5}">
                      <a16:colId xmlns:a16="http://schemas.microsoft.com/office/drawing/2014/main" val="742708445"/>
                    </a:ext>
                  </a:extLst>
                </a:gridCol>
                <a:gridCol w="452486">
                  <a:extLst>
                    <a:ext uri="{9D8B030D-6E8A-4147-A177-3AD203B41FA5}">
                      <a16:colId xmlns:a16="http://schemas.microsoft.com/office/drawing/2014/main" val="1315271986"/>
                    </a:ext>
                  </a:extLst>
                </a:gridCol>
                <a:gridCol w="409483">
                  <a:extLst>
                    <a:ext uri="{9D8B030D-6E8A-4147-A177-3AD203B41FA5}">
                      <a16:colId xmlns:a16="http://schemas.microsoft.com/office/drawing/2014/main" val="2379916840"/>
                    </a:ext>
                  </a:extLst>
                </a:gridCol>
                <a:gridCol w="344661">
                  <a:extLst>
                    <a:ext uri="{9D8B030D-6E8A-4147-A177-3AD203B41FA5}">
                      <a16:colId xmlns:a16="http://schemas.microsoft.com/office/drawing/2014/main" val="692335284"/>
                    </a:ext>
                  </a:extLst>
                </a:gridCol>
              </a:tblGrid>
              <a:tr h="272744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effectLst/>
                        </a:rPr>
                        <a:t>         TIMELINE</a:t>
                      </a:r>
                      <a:endParaRPr lang="en-IN" sz="9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effectLst/>
                        </a:rPr>
                        <a:t>         ACTIVITIES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January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February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March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Mangal" panose="020B0502040204020203" pitchFamily="18" charset="0"/>
                        </a:rPr>
                        <a:t>April</a:t>
                      </a: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Mangal" panose="020B0502040204020203" pitchFamily="18" charset="0"/>
                        </a:rPr>
                        <a:t>May</a:t>
                      </a: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03774"/>
                  </a:ext>
                </a:extLst>
              </a:tr>
              <a:tr h="78661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effectLst/>
                        </a:rPr>
                        <a:t>1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effectLst/>
                        </a:rPr>
                        <a:t>3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effectLst/>
                        </a:rPr>
                        <a:t>4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effectLst/>
                        </a:rPr>
                        <a:t>5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effectLst/>
                        </a:rPr>
                        <a:t>1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effectLst/>
                        </a:rPr>
                        <a:t>4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15151"/>
                  </a:ext>
                </a:extLst>
              </a:tr>
              <a:tr h="38494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>
                          <a:effectLst/>
                        </a:rPr>
                        <a:t>Project Requirement And Analysis</a:t>
                      </a:r>
                      <a:endParaRPr lang="en-IN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solidFill>
                          <a:schemeClr val="bg2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109637"/>
                  </a:ext>
                </a:extLst>
              </a:tr>
              <a:tr h="38494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519274"/>
                  </a:ext>
                </a:extLst>
              </a:tr>
              <a:tr h="38494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>
                          <a:effectLst/>
                          <a:latin typeface="Calibri" panose="020F0502020204030204" pitchFamily="34" charset="0"/>
                        </a:rPr>
                        <a:t>Development environment setup and sample application.</a:t>
                      </a:r>
                      <a:endParaRPr lang="en-IN" sz="900" b="1" kern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994418"/>
                  </a:ext>
                </a:extLst>
              </a:tr>
              <a:tr h="41717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kern="1200" dirty="0">
                        <a:solidFill>
                          <a:schemeClr val="bg1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7597" marR="77597" marT="38798" marB="3879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19290"/>
                  </a:ext>
                </a:extLst>
              </a:tr>
              <a:tr h="38494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>
                          <a:effectLst/>
                        </a:rPr>
                        <a:t>Module  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1" kern="1200" dirty="0">
                          <a:effectLst/>
                          <a:latin typeface="Calibri" panose="020F0502020204030204" pitchFamily="34" charset="0"/>
                        </a:rPr>
                        <a:t>Problem Formulation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1" kern="1200" dirty="0">
                          <a:effectLst/>
                          <a:latin typeface="Calibri" panose="020F0502020204030204" pitchFamily="34" charset="0"/>
                        </a:rPr>
                        <a:t>Data Collection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1" kern="1200" dirty="0">
                          <a:effectLst/>
                          <a:latin typeface="Calibri" panose="020F0502020204030204" pitchFamily="34" charset="0"/>
                        </a:rPr>
                        <a:t>Data Analysis</a:t>
                      </a:r>
                      <a:endParaRPr lang="en-IN" sz="900" b="1" dirty="0">
                        <a:effectLst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73728"/>
                  </a:ext>
                </a:extLst>
              </a:tr>
              <a:tr h="41717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2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8A04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34851"/>
                  </a:ext>
                </a:extLst>
              </a:tr>
              <a:tr h="38494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>
                          <a:effectLst/>
                        </a:rPr>
                        <a:t>Module 2</a:t>
                      </a:r>
                      <a:endParaRPr lang="en-IN" sz="900" b="1" dirty="0">
                        <a:effectLst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Mangal" panose="020B0502040204020203" pitchFamily="18" charset="0"/>
                        </a:rPr>
                        <a:t>Model construction and Model Validation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173448"/>
                  </a:ext>
                </a:extLst>
              </a:tr>
              <a:tr h="41717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079948"/>
                  </a:ext>
                </a:extLst>
              </a:tr>
              <a:tr h="38494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Mangal" panose="020B0502040204020203" pitchFamily="18" charset="0"/>
                        </a:rPr>
                        <a:t>Paper publication and report submission</a:t>
                      </a:r>
                      <a:endParaRPr lang="en-IN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B0502040204020203" pitchFamily="18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351409"/>
                  </a:ext>
                </a:extLst>
              </a:tr>
              <a:tr h="38494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</a:pPr>
                      <a:endParaRPr lang="en-IN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597" marR="77597" marT="38798" marB="387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783799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63E162-AC4B-4033-9024-A964069F685E}"/>
              </a:ext>
            </a:extLst>
          </p:cNvPr>
          <p:cNvSpPr/>
          <p:nvPr/>
        </p:nvSpPr>
        <p:spPr>
          <a:xfrm>
            <a:off x="1520792" y="6112042"/>
            <a:ext cx="500513" cy="27350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B744CE-B6C2-4A2B-A353-AE8FF40C4AEE}"/>
              </a:ext>
            </a:extLst>
          </p:cNvPr>
          <p:cNvSpPr/>
          <p:nvPr/>
        </p:nvSpPr>
        <p:spPr>
          <a:xfrm>
            <a:off x="4572000" y="6112042"/>
            <a:ext cx="500513" cy="273509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B71705A-343E-42DF-9A9F-9088533AF8EF}"/>
              </a:ext>
            </a:extLst>
          </p:cNvPr>
          <p:cNvSpPr/>
          <p:nvPr/>
        </p:nvSpPr>
        <p:spPr>
          <a:xfrm>
            <a:off x="7302369" y="6112042"/>
            <a:ext cx="500513" cy="27350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D254D-F939-43D7-9A20-C5F4CE5F9D8B}"/>
              </a:ext>
            </a:extLst>
          </p:cNvPr>
          <p:cNvSpPr txBox="1"/>
          <p:nvPr/>
        </p:nvSpPr>
        <p:spPr>
          <a:xfrm>
            <a:off x="2184933" y="6095191"/>
            <a:ext cx="175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rgbClr val="003D79"/>
                </a:solidFill>
                <a:latin typeface="Metropolis Light"/>
              </a:rPr>
              <a:t>Work Planned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CAA9B-7E8F-43E2-8103-862692C12B3B}"/>
              </a:ext>
            </a:extLst>
          </p:cNvPr>
          <p:cNvSpPr txBox="1"/>
          <p:nvPr/>
        </p:nvSpPr>
        <p:spPr>
          <a:xfrm>
            <a:off x="5237747" y="6095191"/>
            <a:ext cx="1881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rgbClr val="003D79"/>
                </a:solidFill>
                <a:latin typeface="Metropolis Light"/>
              </a:rPr>
              <a:t>Work Completed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5D4A35-9F56-406B-A428-CB2B96A64D2A}"/>
              </a:ext>
            </a:extLst>
          </p:cNvPr>
          <p:cNvSpPr txBox="1"/>
          <p:nvPr/>
        </p:nvSpPr>
        <p:spPr>
          <a:xfrm>
            <a:off x="8096449" y="6095191"/>
            <a:ext cx="1936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rgbClr val="003D79"/>
                </a:solidFill>
                <a:latin typeface="Metropolis Ligh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46622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308E-4E00-43B2-B747-C6620A27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References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0EC27A8-8119-479F-A586-986A05E13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https://www.researchgate.net/publication/328932880_Artificial_Intelligence_Enabled_Software_Defined_Networking_A_Comprehensive_Overview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https://link.springer.com/article/10.1186/s13174-018-0087-2</a:t>
            </a:r>
            <a:r>
              <a:rPr lang="en-US" dirty="0"/>
              <a:t>  </a:t>
            </a:r>
          </a:p>
          <a:p>
            <a:pPr marL="342900" indent="-342900"/>
            <a:r>
              <a:rPr lang="en-US" dirty="0"/>
              <a:t>Machine Learning for Networking: Workflow, Advances and Opportunities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https://ieeexplore.ieee.org/document/8121867 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/>
            <a:r>
              <a:rPr lang="en-US" dirty="0"/>
              <a:t>Workshop on Self-Driving Networks — Workshop Report   </a:t>
            </a:r>
            <a:r>
              <a:rPr lang="en-US" dirty="0">
                <a:hlinkClick r:id="rId5"/>
              </a:rPr>
              <a:t>http://www.cs.princeton.edu/~jrex/papers/self-driving-networks18.pdf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 Analyzing Self-Driving Networks: A Systems Thinking Approach </a:t>
            </a:r>
            <a:r>
              <a:rPr lang="en-US" dirty="0">
                <a:hlinkClick r:id="rId6"/>
              </a:rPr>
              <a:t>https://arxiv.org/pdf/1804.03116.pdf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Refining Network Intents for Self-Driving Networks </a:t>
            </a:r>
            <a:r>
              <a:rPr lang="en-US" dirty="0">
                <a:hlinkClick r:id="rId7"/>
              </a:rPr>
              <a:t>http://www.inf.ufrgs.br/~granville/wp-content/papercite-data/pdf/p15_jacobs.pdf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Recent Advances in Machine Learning And Their Application to Networking </a:t>
            </a:r>
            <a:r>
              <a:rPr lang="en-US" dirty="0">
                <a:hlinkClick r:id="rId8"/>
              </a:rPr>
              <a:t>http://www.1-4-5.net/~dmm/talks/2015/thursday_lunch_ietf93.pptx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414F9-DB75-4B44-B3E1-5658E85DFD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71" t="82346" r="41429" b="16790"/>
          <a:stretch/>
        </p:blipFill>
        <p:spPr>
          <a:xfrm flipV="1">
            <a:off x="0" y="6770569"/>
            <a:ext cx="12192000" cy="1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45F0E-B32D-4D9B-9119-28ECBD08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9600" b="1" kern="0" dirty="0">
                <a:solidFill>
                  <a:srgbClr val="003D79"/>
                </a:solidFill>
                <a:latin typeface="Metropolis Light"/>
              </a:rPr>
              <a:t>THANKS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052D69-D7FA-4DF0-8EC6-5340C77D1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1" t="82346" r="41429" b="16790"/>
          <a:stretch/>
        </p:blipFill>
        <p:spPr>
          <a:xfrm flipV="1">
            <a:off x="0" y="6770569"/>
            <a:ext cx="12192000" cy="1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1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672B-C9EF-4851-A078-F592382426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231" y="767833"/>
            <a:ext cx="4918075" cy="763587"/>
          </a:xfrm>
        </p:spPr>
        <p:txBody>
          <a:bodyPr/>
          <a:lstStyle/>
          <a:p>
            <a:r>
              <a:rPr lang="en-US" sz="2800" dirty="0">
                <a:solidFill>
                  <a:srgbClr val="003D79"/>
                </a:solidFill>
                <a:latin typeface="Metropolis Light"/>
              </a:rPr>
              <a:t>What is Network Analytics?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D81E10-298D-4168-8316-DB11919DB2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02545" y="2850958"/>
            <a:ext cx="8127035" cy="476528"/>
          </a:xfrm>
        </p:spPr>
        <p:txBody>
          <a:bodyPr/>
          <a:lstStyle/>
          <a:p>
            <a:r>
              <a:rPr lang="en-US" sz="1600" b="1" dirty="0">
                <a:latin typeface="Metropolis Light"/>
                <a:ea typeface="+mj-ea"/>
                <a:cs typeface="+mj-cs"/>
              </a:rPr>
              <a:t>Network Analytics is a domain that focuses on extracting insights on the type of devices present in the network along with their communication pattern.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FD4191-25CA-415D-B447-9E9F0231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606" y="2595403"/>
            <a:ext cx="24386" cy="987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24722A9-9506-4019-96A7-A107D8B5E194}"/>
              </a:ext>
            </a:extLst>
          </p:cNvPr>
          <p:cNvSpPr/>
          <p:nvPr/>
        </p:nvSpPr>
        <p:spPr>
          <a:xfrm>
            <a:off x="532328" y="2707429"/>
            <a:ext cx="2267522" cy="76358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/>
              <a:t>Network</a:t>
            </a:r>
            <a:r>
              <a:rPr lang="en-US" sz="1400" b="1" dirty="0"/>
              <a:t> </a:t>
            </a:r>
            <a:r>
              <a:rPr lang="en-US" sz="1600" b="1" dirty="0"/>
              <a:t>Analytics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A5E59-A522-499E-A8B4-2CB9CA8DA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1" t="82346" r="41429" b="16790"/>
          <a:stretch/>
        </p:blipFill>
        <p:spPr>
          <a:xfrm flipV="1">
            <a:off x="0" y="6770569"/>
            <a:ext cx="12192000" cy="1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76F02A-2707-4FDE-B338-A6D5C3842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1" t="82346" r="41429" b="16790"/>
          <a:stretch/>
        </p:blipFill>
        <p:spPr>
          <a:xfrm flipV="1">
            <a:off x="0" y="6739054"/>
            <a:ext cx="12192000" cy="174862"/>
          </a:xfrm>
          <a:prstGeom prst="rect">
            <a:avLst/>
          </a:prstGeom>
        </p:spPr>
      </p:pic>
      <p:sp>
        <p:nvSpPr>
          <p:cNvPr id="6" name="Textbox">
            <a:extLst>
              <a:ext uri="{FF2B5EF4-FFF2-40B4-BE49-F238E27FC236}">
                <a16:creationId xmlns:a16="http://schemas.microsoft.com/office/drawing/2014/main" id="{583A6825-F7A8-423C-9A37-2BB29D6ACBE6}"/>
              </a:ext>
            </a:extLst>
          </p:cNvPr>
          <p:cNvSpPr/>
          <p:nvPr userDrawn="1"/>
        </p:nvSpPr>
        <p:spPr>
          <a:xfrm>
            <a:off x="2109093" y="2265670"/>
            <a:ext cx="7973814" cy="504706"/>
          </a:xfrm>
          <a:prstGeom prst="roundRect">
            <a:avLst>
              <a:gd name="adj" fmla="val 11743"/>
            </a:avLst>
          </a:prstGeom>
          <a:solidFill>
            <a:srgbClr val="A6A6A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tropolis"/>
              </a:rPr>
              <a:t>Analytics</a:t>
            </a:r>
            <a:r>
              <a:rPr kumimoji="0" lang="en-IN" sz="1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Metropolis"/>
              </a:rPr>
              <a:t> on computer networks</a:t>
            </a:r>
            <a:endParaRPr kumimoji="0" lang="en-IN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Metropolis"/>
            </a:endParaRPr>
          </a:p>
        </p:txBody>
      </p:sp>
      <p:sp>
        <p:nvSpPr>
          <p:cNvPr id="7" name="Textbox">
            <a:hlinkClick r:id="" action="ppaction://noaction"/>
            <a:extLst>
              <a:ext uri="{FF2B5EF4-FFF2-40B4-BE49-F238E27FC236}">
                <a16:creationId xmlns:a16="http://schemas.microsoft.com/office/drawing/2014/main" id="{FACD6B9F-5ACA-44F3-A708-B4EC8802ABAA}"/>
              </a:ext>
            </a:extLst>
          </p:cNvPr>
          <p:cNvSpPr txBox="1">
            <a:spLocks/>
          </p:cNvSpPr>
          <p:nvPr userDrawn="1"/>
        </p:nvSpPr>
        <p:spPr>
          <a:xfrm>
            <a:off x="2310158" y="1965071"/>
            <a:ext cx="7604553" cy="36933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marR="0" lvl="0" indent="0" defTabSz="70008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34225" algn="l"/>
              </a:tabLst>
              <a:defRPr/>
            </a:pPr>
            <a:endParaRPr kumimoji="0" lang="en-I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849149-12B2-455B-932E-B9525B585B5B}"/>
              </a:ext>
            </a:extLst>
          </p:cNvPr>
          <p:cNvGrpSpPr/>
          <p:nvPr/>
        </p:nvGrpSpPr>
        <p:grpSpPr>
          <a:xfrm>
            <a:off x="691146" y="2148980"/>
            <a:ext cx="1394930" cy="718940"/>
            <a:chOff x="709791" y="1782596"/>
            <a:chExt cx="1394930" cy="718940"/>
          </a:xfrm>
        </p:grpSpPr>
        <p:sp>
          <p:nvSpPr>
            <p:cNvPr id="8" name="Textbox">
              <a:hlinkClick r:id="" action="ppaction://noaction"/>
              <a:extLst>
                <a:ext uri="{FF2B5EF4-FFF2-40B4-BE49-F238E27FC236}">
                  <a16:creationId xmlns:a16="http://schemas.microsoft.com/office/drawing/2014/main" id="{34F74C59-28DB-4EF3-882D-1D75659AA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375600" y="1782596"/>
              <a:ext cx="729121" cy="718940"/>
            </a:xfrm>
            <a:prstGeom prst="roundRect">
              <a:avLst/>
            </a:prstGeom>
            <a:solidFill>
              <a:srgbClr val="006990"/>
            </a:solidFill>
            <a:ln w="38100">
              <a:solidFill>
                <a:sysClr val="window" lastClr="FFFFFF"/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</a:rPr>
                <a:t>1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553375F-B6EE-4C23-B4CA-A7CA0009A730}"/>
                </a:ext>
              </a:extLst>
            </p:cNvPr>
            <p:cNvSpPr/>
            <p:nvPr/>
          </p:nvSpPr>
          <p:spPr>
            <a:xfrm>
              <a:off x="709791" y="1879600"/>
              <a:ext cx="646871" cy="524933"/>
            </a:xfrm>
            <a:prstGeom prst="roundRect">
              <a:avLst>
                <a:gd name="adj" fmla="val 14516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B5A255-77AA-4F03-840C-0686E5DE7F08}"/>
              </a:ext>
            </a:extLst>
          </p:cNvPr>
          <p:cNvGrpSpPr/>
          <p:nvPr/>
        </p:nvGrpSpPr>
        <p:grpSpPr>
          <a:xfrm>
            <a:off x="694875" y="3014868"/>
            <a:ext cx="1391201" cy="718940"/>
            <a:chOff x="709791" y="1798065"/>
            <a:chExt cx="1391201" cy="718940"/>
          </a:xfrm>
        </p:grpSpPr>
        <p:sp>
          <p:nvSpPr>
            <p:cNvPr id="16" name="Textbox">
              <a:hlinkClick r:id="" action="ppaction://noaction"/>
              <a:extLst>
                <a:ext uri="{FF2B5EF4-FFF2-40B4-BE49-F238E27FC236}">
                  <a16:creationId xmlns:a16="http://schemas.microsoft.com/office/drawing/2014/main" id="{6FFBE3EA-EB02-4640-BB4C-9149D24EF3F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371871" y="1798065"/>
              <a:ext cx="729121" cy="718940"/>
            </a:xfrm>
            <a:prstGeom prst="roundRect">
              <a:avLst/>
            </a:prstGeom>
            <a:solidFill>
              <a:srgbClr val="006990"/>
            </a:solidFill>
            <a:ln w="38100">
              <a:solidFill>
                <a:sysClr val="window" lastClr="FFFFFF"/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</a:rPr>
                <a:t>2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4116F85-B6D9-4A83-AD95-D7252FE01270}"/>
                </a:ext>
              </a:extLst>
            </p:cNvPr>
            <p:cNvSpPr/>
            <p:nvPr/>
          </p:nvSpPr>
          <p:spPr>
            <a:xfrm>
              <a:off x="709791" y="1879600"/>
              <a:ext cx="646871" cy="524933"/>
            </a:xfrm>
            <a:prstGeom prst="roundRect">
              <a:avLst>
                <a:gd name="adj" fmla="val 12903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">
            <a:extLst>
              <a:ext uri="{FF2B5EF4-FFF2-40B4-BE49-F238E27FC236}">
                <a16:creationId xmlns:a16="http://schemas.microsoft.com/office/drawing/2014/main" id="{B032E20C-22B5-4D85-8520-4AEA7DE449EA}"/>
              </a:ext>
            </a:extLst>
          </p:cNvPr>
          <p:cNvSpPr/>
          <p:nvPr/>
        </p:nvSpPr>
        <p:spPr>
          <a:xfrm>
            <a:off x="2109093" y="3104775"/>
            <a:ext cx="7973814" cy="504706"/>
          </a:xfrm>
          <a:prstGeom prst="roundRect">
            <a:avLst>
              <a:gd name="adj" fmla="val 13420"/>
            </a:avLst>
          </a:prstGeom>
          <a:solidFill>
            <a:srgbClr val="A6A6A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tropolis"/>
                <a:ea typeface="+mn-ea"/>
                <a:cs typeface="+mn-cs"/>
              </a:rPr>
              <a:t>Workflow of Network</a:t>
            </a:r>
            <a:r>
              <a:rPr kumimoji="0" lang="en-IN" sz="1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Metropolis"/>
                <a:ea typeface="+mn-ea"/>
                <a:cs typeface="+mn-cs"/>
              </a:rPr>
              <a:t> Data Analytics</a:t>
            </a:r>
            <a:endParaRPr kumimoji="0" lang="en-IN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41F6BA-EA2C-4E88-A478-3CDD00338F46}"/>
              </a:ext>
            </a:extLst>
          </p:cNvPr>
          <p:cNvGrpSpPr/>
          <p:nvPr/>
        </p:nvGrpSpPr>
        <p:grpSpPr>
          <a:xfrm>
            <a:off x="710084" y="3906400"/>
            <a:ext cx="1399009" cy="718940"/>
            <a:chOff x="709791" y="1815910"/>
            <a:chExt cx="1399009" cy="718940"/>
          </a:xfrm>
        </p:grpSpPr>
        <p:sp>
          <p:nvSpPr>
            <p:cNvPr id="20" name="Textbox">
              <a:hlinkClick r:id="" action="ppaction://noaction"/>
              <a:extLst>
                <a:ext uri="{FF2B5EF4-FFF2-40B4-BE49-F238E27FC236}">
                  <a16:creationId xmlns:a16="http://schemas.microsoft.com/office/drawing/2014/main" id="{83F6BC5A-CA1F-4512-8BF7-A8A4D7C15B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379679" y="1815910"/>
              <a:ext cx="729121" cy="718940"/>
            </a:xfrm>
            <a:prstGeom prst="roundRect">
              <a:avLst/>
            </a:prstGeom>
            <a:solidFill>
              <a:srgbClr val="006990"/>
            </a:solidFill>
            <a:ln w="38100">
              <a:solidFill>
                <a:sysClr val="window" lastClr="FFFFFF"/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</a:rPr>
                <a:t>3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64F875E-0DB5-4C77-823B-134957CF3A90}"/>
                </a:ext>
              </a:extLst>
            </p:cNvPr>
            <p:cNvSpPr/>
            <p:nvPr/>
          </p:nvSpPr>
          <p:spPr>
            <a:xfrm>
              <a:off x="709791" y="1879600"/>
              <a:ext cx="646871" cy="524933"/>
            </a:xfrm>
            <a:prstGeom prst="roundRect">
              <a:avLst>
                <a:gd name="adj" fmla="val 12903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">
            <a:extLst>
              <a:ext uri="{FF2B5EF4-FFF2-40B4-BE49-F238E27FC236}">
                <a16:creationId xmlns:a16="http://schemas.microsoft.com/office/drawing/2014/main" id="{8646DF55-3192-40B9-8993-F27400CFF80F}"/>
              </a:ext>
            </a:extLst>
          </p:cNvPr>
          <p:cNvSpPr/>
          <p:nvPr/>
        </p:nvSpPr>
        <p:spPr>
          <a:xfrm>
            <a:off x="2145659" y="3981508"/>
            <a:ext cx="7973814" cy="504706"/>
          </a:xfrm>
          <a:prstGeom prst="roundRect">
            <a:avLst>
              <a:gd name="adj" fmla="val 11743"/>
            </a:avLst>
          </a:prstGeom>
          <a:solidFill>
            <a:srgbClr val="A6A6A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tropolis"/>
                <a:ea typeface="+mn-ea"/>
                <a:cs typeface="+mn-cs"/>
              </a:rPr>
              <a:t>Problem domains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D413797-CCF9-4FCA-80AD-45EA27659D89}"/>
              </a:ext>
            </a:extLst>
          </p:cNvPr>
          <p:cNvGrpSpPr/>
          <p:nvPr/>
        </p:nvGrpSpPr>
        <p:grpSpPr>
          <a:xfrm>
            <a:off x="694875" y="4752481"/>
            <a:ext cx="1391200" cy="718940"/>
            <a:chOff x="709791" y="1788304"/>
            <a:chExt cx="1391200" cy="718940"/>
          </a:xfrm>
        </p:grpSpPr>
        <p:sp>
          <p:nvSpPr>
            <p:cNvPr id="33" name="Textbox">
              <a:hlinkClick r:id="" action="ppaction://noaction"/>
              <a:extLst>
                <a:ext uri="{FF2B5EF4-FFF2-40B4-BE49-F238E27FC236}">
                  <a16:creationId xmlns:a16="http://schemas.microsoft.com/office/drawing/2014/main" id="{D108DF41-FDD0-4AC5-8682-362D524F86B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371870" y="1788304"/>
              <a:ext cx="729121" cy="718940"/>
            </a:xfrm>
            <a:prstGeom prst="roundRect">
              <a:avLst/>
            </a:prstGeom>
            <a:solidFill>
              <a:srgbClr val="006990"/>
            </a:solidFill>
            <a:ln w="38100">
              <a:solidFill>
                <a:sysClr val="window" lastClr="FFFFFF"/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b="1" kern="0" dirty="0">
                  <a:solidFill>
                    <a:prstClr val="white"/>
                  </a:solidFill>
                  <a:latin typeface="Metropolis"/>
                </a:rPr>
                <a:t>4</a:t>
              </a:r>
              <a:endPara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658225E-9700-48B0-8449-71F43F119E43}"/>
                </a:ext>
              </a:extLst>
            </p:cNvPr>
            <p:cNvSpPr/>
            <p:nvPr/>
          </p:nvSpPr>
          <p:spPr>
            <a:xfrm>
              <a:off x="709791" y="1879600"/>
              <a:ext cx="646871" cy="524933"/>
            </a:xfrm>
            <a:prstGeom prst="roundRect">
              <a:avLst>
                <a:gd name="adj" fmla="val 12903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">
            <a:extLst>
              <a:ext uri="{FF2B5EF4-FFF2-40B4-BE49-F238E27FC236}">
                <a16:creationId xmlns:a16="http://schemas.microsoft.com/office/drawing/2014/main" id="{36DE965F-6DFA-4FCE-A133-A7DE886BDA03}"/>
              </a:ext>
            </a:extLst>
          </p:cNvPr>
          <p:cNvSpPr/>
          <p:nvPr/>
        </p:nvSpPr>
        <p:spPr>
          <a:xfrm>
            <a:off x="2125527" y="4893517"/>
            <a:ext cx="7973814" cy="504706"/>
          </a:xfrm>
          <a:prstGeom prst="roundRect">
            <a:avLst>
              <a:gd name="adj" fmla="val 10065"/>
            </a:avLst>
          </a:prstGeom>
          <a:solidFill>
            <a:srgbClr val="A6A6A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Development environment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FC8953-5374-4AC0-940A-9AF649FA8341}"/>
              </a:ext>
            </a:extLst>
          </p:cNvPr>
          <p:cNvGrpSpPr/>
          <p:nvPr/>
        </p:nvGrpSpPr>
        <p:grpSpPr>
          <a:xfrm>
            <a:off x="717893" y="5585988"/>
            <a:ext cx="1391200" cy="718940"/>
            <a:chOff x="709791" y="1788304"/>
            <a:chExt cx="1391200" cy="718940"/>
          </a:xfrm>
        </p:grpSpPr>
        <p:sp>
          <p:nvSpPr>
            <p:cNvPr id="23" name="Textbox">
              <a:hlinkClick r:id="" action="ppaction://noaction"/>
              <a:extLst>
                <a:ext uri="{FF2B5EF4-FFF2-40B4-BE49-F238E27FC236}">
                  <a16:creationId xmlns:a16="http://schemas.microsoft.com/office/drawing/2014/main" id="{6C99B8EF-440B-4274-9CE2-8F21489C154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371870" y="1788304"/>
              <a:ext cx="729121" cy="718940"/>
            </a:xfrm>
            <a:prstGeom prst="roundRect">
              <a:avLst/>
            </a:prstGeom>
            <a:solidFill>
              <a:srgbClr val="006990"/>
            </a:solidFill>
            <a:ln w="38100">
              <a:solidFill>
                <a:sysClr val="window" lastClr="FFFFFF"/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</a:rPr>
                <a:t>5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35FCDE2-1878-4E8C-9B16-7F11DD1DA5D3}"/>
                </a:ext>
              </a:extLst>
            </p:cNvPr>
            <p:cNvSpPr/>
            <p:nvPr/>
          </p:nvSpPr>
          <p:spPr>
            <a:xfrm>
              <a:off x="709791" y="1879600"/>
              <a:ext cx="646871" cy="524933"/>
            </a:xfrm>
            <a:prstGeom prst="roundRect">
              <a:avLst>
                <a:gd name="adj" fmla="val 12903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">
            <a:extLst>
              <a:ext uri="{FF2B5EF4-FFF2-40B4-BE49-F238E27FC236}">
                <a16:creationId xmlns:a16="http://schemas.microsoft.com/office/drawing/2014/main" id="{D144EAED-39AB-4E0B-B461-0EA6E949AA29}"/>
              </a:ext>
            </a:extLst>
          </p:cNvPr>
          <p:cNvSpPr/>
          <p:nvPr/>
        </p:nvSpPr>
        <p:spPr>
          <a:xfrm>
            <a:off x="2125527" y="5723195"/>
            <a:ext cx="7973814" cy="504706"/>
          </a:xfrm>
          <a:prstGeom prst="roundRect">
            <a:avLst>
              <a:gd name="adj" fmla="val 10065"/>
            </a:avLst>
          </a:prstGeom>
          <a:solidFill>
            <a:srgbClr val="A6A6A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tropolis"/>
                <a:ea typeface="+mn-ea"/>
                <a:cs typeface="+mn-cs"/>
              </a:rPr>
              <a:t>Work Done and</a:t>
            </a:r>
            <a:r>
              <a:rPr kumimoji="0" lang="en-IN" sz="1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Metropolis"/>
                <a:ea typeface="+mn-ea"/>
                <a:cs typeface="+mn-cs"/>
              </a:rPr>
              <a:t> further work</a:t>
            </a:r>
            <a:endParaRPr kumimoji="0" lang="en-IN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94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31" grpId="0" animBg="1"/>
      <p:bldP spid="35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7260-7677-4F03-AD32-E785D5A3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743" cy="1325563"/>
          </a:xfrm>
        </p:spPr>
        <p:txBody>
          <a:bodyPr/>
          <a:lstStyle/>
          <a:p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How analytics on network data is possible?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CA7BF-466C-475D-8F19-9602986B9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0" t="24791" r="53968" b="11202"/>
          <a:stretch/>
        </p:blipFill>
        <p:spPr>
          <a:xfrm>
            <a:off x="3756865" y="1705986"/>
            <a:ext cx="3639494" cy="396574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A5D0B79-9A08-4CD3-BD93-AC0F1B71A0D7}"/>
              </a:ext>
            </a:extLst>
          </p:cNvPr>
          <p:cNvGrpSpPr/>
          <p:nvPr/>
        </p:nvGrpSpPr>
        <p:grpSpPr>
          <a:xfrm>
            <a:off x="9514575" y="5665239"/>
            <a:ext cx="2492367" cy="1010266"/>
            <a:chOff x="9514576" y="5665239"/>
            <a:chExt cx="2492367" cy="10102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9728A4-1779-4D6D-BCE9-BDBFB87A0331}"/>
                </a:ext>
              </a:extLst>
            </p:cNvPr>
            <p:cNvSpPr/>
            <p:nvPr/>
          </p:nvSpPr>
          <p:spPr>
            <a:xfrm>
              <a:off x="9514576" y="5671731"/>
              <a:ext cx="627962" cy="365261"/>
            </a:xfrm>
            <a:prstGeom prst="rect">
              <a:avLst/>
            </a:prstGeom>
            <a:solidFill>
              <a:srgbClr val="78B83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A0A0D2-1A0E-48A2-87AE-731126FFA0E9}"/>
                </a:ext>
              </a:extLst>
            </p:cNvPr>
            <p:cNvSpPr/>
            <p:nvPr/>
          </p:nvSpPr>
          <p:spPr>
            <a:xfrm>
              <a:off x="10193626" y="6306173"/>
              <a:ext cx="15905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3D79"/>
                  </a:solidFill>
                  <a:latin typeface="Metropolis Light"/>
                </a:rPr>
                <a:t>- Data  plane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866088-5DC6-45AA-A2E7-BF952BC8FDC1}"/>
                </a:ext>
              </a:extLst>
            </p:cNvPr>
            <p:cNvSpPr/>
            <p:nvPr/>
          </p:nvSpPr>
          <p:spPr>
            <a:xfrm>
              <a:off x="9514576" y="6310244"/>
              <a:ext cx="627962" cy="365261"/>
            </a:xfrm>
            <a:prstGeom prst="rect">
              <a:avLst/>
            </a:prstGeom>
            <a:solidFill>
              <a:srgbClr val="006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C7FFDA-12FC-4108-8D31-F7C288AAE69F}"/>
                </a:ext>
              </a:extLst>
            </p:cNvPr>
            <p:cNvSpPr/>
            <p:nvPr/>
          </p:nvSpPr>
          <p:spPr>
            <a:xfrm>
              <a:off x="10193626" y="5665239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3D79"/>
                  </a:solidFill>
                  <a:latin typeface="Metropolis Light"/>
                </a:rPr>
                <a:t>- Control plane</a:t>
              </a:r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9FDEB-7F9C-45C9-80CF-F595316EC8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1" t="24652" r="14219" b="12007"/>
          <a:stretch/>
        </p:blipFill>
        <p:spPr>
          <a:xfrm>
            <a:off x="3881790" y="1690688"/>
            <a:ext cx="3662193" cy="3866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68D795-E99E-4932-9F12-AFC1B2390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71" t="82346" r="41429" b="16790"/>
          <a:stretch/>
        </p:blipFill>
        <p:spPr>
          <a:xfrm flipV="1">
            <a:off x="0" y="6772245"/>
            <a:ext cx="12192000" cy="174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AEB13-1C3A-4F8D-9A34-71AF1A601DC6}"/>
              </a:ext>
            </a:extLst>
          </p:cNvPr>
          <p:cNvSpPr txBox="1"/>
          <p:nvPr/>
        </p:nvSpPr>
        <p:spPr>
          <a:xfrm>
            <a:off x="0" y="6510635"/>
            <a:ext cx="3442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srgbClr val="003D79"/>
                </a:solidFill>
                <a:latin typeface="Metropolis Light"/>
              </a:rPr>
              <a:t>Image credits: Open Source Forum</a:t>
            </a:r>
          </a:p>
        </p:txBody>
      </p:sp>
    </p:spTree>
    <p:extLst>
      <p:ext uri="{BB962C8B-B14F-4D97-AF65-F5344CB8AC3E}">
        <p14:creationId xmlns:p14="http://schemas.microsoft.com/office/powerpoint/2010/main" val="23594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D225D4-F86E-4047-810B-1EFFDC619D96}"/>
              </a:ext>
            </a:extLst>
          </p:cNvPr>
          <p:cNvSpPr/>
          <p:nvPr/>
        </p:nvSpPr>
        <p:spPr>
          <a:xfrm>
            <a:off x="0" y="0"/>
            <a:ext cx="2234153" cy="6858000"/>
          </a:xfrm>
          <a:prstGeom prst="rect">
            <a:avLst/>
          </a:prstGeom>
          <a:solidFill>
            <a:srgbClr val="68A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4AC21B-AF7E-40A8-9079-281A590FF5E4}"/>
              </a:ext>
            </a:extLst>
          </p:cNvPr>
          <p:cNvSpPr/>
          <p:nvPr/>
        </p:nvSpPr>
        <p:spPr>
          <a:xfrm>
            <a:off x="1046377" y="2341574"/>
            <a:ext cx="2375554" cy="2344917"/>
          </a:xfrm>
          <a:prstGeom prst="ellipse">
            <a:avLst/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Workflow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A72043F-3661-4226-A052-06F95FE6D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066" t="34790" r="36282" b="42362"/>
          <a:stretch/>
        </p:blipFill>
        <p:spPr>
          <a:xfrm>
            <a:off x="3639561" y="2141747"/>
            <a:ext cx="8467772" cy="2744569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597F1A36-9E23-4199-B98A-1430F2EEDD2D}"/>
              </a:ext>
            </a:extLst>
          </p:cNvPr>
          <p:cNvSpPr/>
          <p:nvPr/>
        </p:nvSpPr>
        <p:spPr>
          <a:xfrm>
            <a:off x="980388" y="2277533"/>
            <a:ext cx="2512243" cy="2483004"/>
          </a:xfrm>
          <a:prstGeom prst="flowChartConnector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66CA8-FC2E-46D9-9C78-BDB1B33A6130}"/>
              </a:ext>
            </a:extLst>
          </p:cNvPr>
          <p:cNvSpPr txBox="1"/>
          <p:nvPr/>
        </p:nvSpPr>
        <p:spPr>
          <a:xfrm>
            <a:off x="8072582" y="6492161"/>
            <a:ext cx="4357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srgbClr val="003D79"/>
                </a:solidFill>
                <a:latin typeface="Metropolis Light"/>
              </a:rPr>
              <a:t>Image credit: </a:t>
            </a:r>
            <a:r>
              <a:rPr lang="en-US" sz="1100" kern="0" dirty="0">
                <a:solidFill>
                  <a:srgbClr val="003D79"/>
                </a:solidFill>
                <a:latin typeface="Metropoli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https://ieeexplore.ieee.org/document/8121867</a:t>
            </a:r>
          </a:p>
          <a:p>
            <a:endParaRPr lang="en-US" sz="1100" kern="0" dirty="0">
              <a:solidFill>
                <a:srgbClr val="003D79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895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7260-7677-4F03-AD32-E785D5A3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Problem</a:t>
            </a:r>
            <a:r>
              <a:rPr lang="en-US" b="1" dirty="0"/>
              <a:t> </a:t>
            </a:r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domains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75AACDD-2560-4033-B888-EFC19ACB05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3589046"/>
              </p:ext>
            </p:extLst>
          </p:nvPr>
        </p:nvGraphicFramePr>
        <p:xfrm>
          <a:off x="838200" y="1690688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54E3E150-AE62-425F-ACD7-B1E6BC2A64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71" t="82346" r="41429" b="16790"/>
          <a:stretch/>
        </p:blipFill>
        <p:spPr>
          <a:xfrm flipV="1">
            <a:off x="0" y="6770569"/>
            <a:ext cx="12192000" cy="1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5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DBFF-8049-476A-B853-CD4A4448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27" y="-218282"/>
            <a:ext cx="7474172" cy="1325563"/>
          </a:xfrm>
        </p:spPr>
        <p:txBody>
          <a:bodyPr>
            <a:normAutofit/>
          </a:bodyPr>
          <a:lstStyle/>
          <a:p>
            <a:r>
              <a:rPr lang="en-US" sz="28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Work</a:t>
            </a:r>
            <a:r>
              <a:rPr lang="en-US" dirty="0"/>
              <a:t> </a:t>
            </a:r>
            <a:r>
              <a:rPr lang="en-US" sz="28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Done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FD91A056-4B32-4B88-8FFC-326B3F881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32F6264-93C2-420B-B08A-13C7B77F2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249232"/>
              </p:ext>
            </p:extLst>
          </p:nvPr>
        </p:nvGraphicFramePr>
        <p:xfrm>
          <a:off x="813474" y="1107281"/>
          <a:ext cx="7124026" cy="543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7D5650-BFE5-4C3D-9B88-017B0A1462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71" t="82345" r="49640" b="16721"/>
          <a:stretch/>
        </p:blipFill>
        <p:spPr>
          <a:xfrm flipV="1">
            <a:off x="0" y="6763482"/>
            <a:ext cx="10088880" cy="1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4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mputer">
            <a:extLst>
              <a:ext uri="{FF2B5EF4-FFF2-40B4-BE49-F238E27FC236}">
                <a16:creationId xmlns:a16="http://schemas.microsoft.com/office/drawing/2014/main" id="{01CE1BE0-DA3B-477B-84B7-DFF1D51B7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919" y="1614624"/>
            <a:ext cx="3190784" cy="319078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62BDF2-1191-4E27-A96F-8D4A86CC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Development</a:t>
            </a:r>
            <a:r>
              <a:rPr lang="en-US" b="1" kern="0" dirty="0">
                <a:solidFill>
                  <a:srgbClr val="000000"/>
                </a:solidFill>
                <a:latin typeface="Metropolis Light"/>
                <a:ea typeface="+mn-ea"/>
                <a:cs typeface="+mn-cs"/>
              </a:rPr>
              <a:t> </a:t>
            </a:r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813BCD-D07B-456B-9F91-3B378C92768E}"/>
              </a:ext>
            </a:extLst>
          </p:cNvPr>
          <p:cNvSpPr txBox="1">
            <a:spLocks/>
          </p:cNvSpPr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0" dirty="0">
                <a:solidFill>
                  <a:srgbClr val="003D79"/>
                </a:solidFill>
                <a:latin typeface="Metropolis Light"/>
              </a:rPr>
              <a:t>PNDA - Platform for Network Data Analytics </a:t>
            </a:r>
          </a:p>
          <a:p>
            <a:r>
              <a:rPr lang="en-US" sz="2000" kern="0" dirty="0">
                <a:solidFill>
                  <a:srgbClr val="003D79"/>
                </a:solidFill>
                <a:latin typeface="Metropolis Light"/>
              </a:rPr>
              <a:t>GNS3(Graphical Network Simulator) with Wireshark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5D2378-54A4-4531-87FA-A2A63390F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1" t="82346" r="41429" b="16790"/>
          <a:stretch/>
        </p:blipFill>
        <p:spPr>
          <a:xfrm flipV="1">
            <a:off x="0" y="6770569"/>
            <a:ext cx="12192000" cy="1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7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C84A-53D4-4B68-AA57-39484F20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6" y="120325"/>
            <a:ext cx="11845988" cy="1325563"/>
          </a:xfrm>
        </p:spPr>
        <p:txBody>
          <a:bodyPr/>
          <a:lstStyle/>
          <a:p>
            <a:r>
              <a:rPr lang="en-US" sz="4000" b="1" kern="0" dirty="0">
                <a:solidFill>
                  <a:srgbClr val="003D79"/>
                </a:solidFill>
                <a:latin typeface="Metropolis Light"/>
                <a:ea typeface="+mn-ea"/>
                <a:cs typeface="+mn-cs"/>
              </a:rPr>
              <a:t>PNDA - Platform for Network Data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3DD13-9345-4026-B120-096AC2AFD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1" t="82346" r="41429" b="16790"/>
          <a:stretch/>
        </p:blipFill>
        <p:spPr>
          <a:xfrm flipV="1">
            <a:off x="0" y="6770569"/>
            <a:ext cx="12192000" cy="174862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C5D4FBE-A9B1-4AFA-8B25-44AA97C46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8" y="1445888"/>
            <a:ext cx="11845988" cy="461802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7CBFE9D-B392-4D03-8FAA-C727484D950B}"/>
              </a:ext>
            </a:extLst>
          </p:cNvPr>
          <p:cNvGrpSpPr/>
          <p:nvPr/>
        </p:nvGrpSpPr>
        <p:grpSpPr>
          <a:xfrm>
            <a:off x="378691" y="2466108"/>
            <a:ext cx="2761673" cy="3936362"/>
            <a:chOff x="378691" y="2466108"/>
            <a:chExt cx="2761673" cy="393636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4F439C-315C-4695-BCB3-699EB03EC60E}"/>
                </a:ext>
              </a:extLst>
            </p:cNvPr>
            <p:cNvSpPr/>
            <p:nvPr/>
          </p:nvSpPr>
          <p:spPr>
            <a:xfrm>
              <a:off x="378691" y="2466108"/>
              <a:ext cx="2761673" cy="3325091"/>
            </a:xfrm>
            <a:prstGeom prst="roundRect">
              <a:avLst>
                <a:gd name="adj" fmla="val 6968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3DFA17-7186-4FB9-937B-70A60845E92F}"/>
                </a:ext>
              </a:extLst>
            </p:cNvPr>
            <p:cNvSpPr txBox="1"/>
            <p:nvPr/>
          </p:nvSpPr>
          <p:spPr>
            <a:xfrm>
              <a:off x="932873" y="6063916"/>
              <a:ext cx="1791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srgbClr val="003D79"/>
                  </a:solidFill>
                  <a:latin typeface="Metropolis Light"/>
                </a:rPr>
                <a:t>Data Ingestion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8D9922-0084-42BC-BDD9-5BFC13392393}"/>
              </a:ext>
            </a:extLst>
          </p:cNvPr>
          <p:cNvGrpSpPr/>
          <p:nvPr/>
        </p:nvGrpSpPr>
        <p:grpSpPr>
          <a:xfrm>
            <a:off x="3343376" y="2480881"/>
            <a:ext cx="3686816" cy="3936362"/>
            <a:chOff x="378691" y="2466108"/>
            <a:chExt cx="2761673" cy="393636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47EF69E-9582-4DFA-879F-7EA7DD80264B}"/>
                </a:ext>
              </a:extLst>
            </p:cNvPr>
            <p:cNvSpPr/>
            <p:nvPr/>
          </p:nvSpPr>
          <p:spPr>
            <a:xfrm>
              <a:off x="378691" y="2466108"/>
              <a:ext cx="2761673" cy="3325091"/>
            </a:xfrm>
            <a:prstGeom prst="roundRect">
              <a:avLst>
                <a:gd name="adj" fmla="val 6968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A151BC-77DB-4A2D-A5D4-3F480AFD1029}"/>
                </a:ext>
              </a:extLst>
            </p:cNvPr>
            <p:cNvSpPr txBox="1"/>
            <p:nvPr/>
          </p:nvSpPr>
          <p:spPr>
            <a:xfrm>
              <a:off x="932873" y="6063916"/>
              <a:ext cx="1791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srgbClr val="003D79"/>
                  </a:solidFill>
                  <a:latin typeface="Metropolis Light"/>
                </a:rPr>
                <a:t>Data Distribution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3F5EEC-FA77-4308-B4D5-AB0029A4E07C}"/>
              </a:ext>
            </a:extLst>
          </p:cNvPr>
          <p:cNvGrpSpPr/>
          <p:nvPr/>
        </p:nvGrpSpPr>
        <p:grpSpPr>
          <a:xfrm>
            <a:off x="7208230" y="2495653"/>
            <a:ext cx="2692556" cy="3906817"/>
            <a:chOff x="378691" y="2466108"/>
            <a:chExt cx="2016906" cy="390681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FD585BA-2782-4EE3-9BFE-3E611FF17C63}"/>
                </a:ext>
              </a:extLst>
            </p:cNvPr>
            <p:cNvSpPr/>
            <p:nvPr/>
          </p:nvSpPr>
          <p:spPr>
            <a:xfrm>
              <a:off x="378691" y="2466108"/>
              <a:ext cx="1761361" cy="3325091"/>
            </a:xfrm>
            <a:prstGeom prst="roundRect">
              <a:avLst>
                <a:gd name="adj" fmla="val 6968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FE3463-762A-408D-806C-344CEC212904}"/>
                </a:ext>
              </a:extLst>
            </p:cNvPr>
            <p:cNvSpPr txBox="1"/>
            <p:nvPr/>
          </p:nvSpPr>
          <p:spPr>
            <a:xfrm>
              <a:off x="603743" y="6034371"/>
              <a:ext cx="1791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srgbClr val="003D79"/>
                  </a:solidFill>
                  <a:latin typeface="Metropolis Light"/>
                </a:rPr>
                <a:t>Data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65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 corporate template light 2018" id="{59412FE7-9876-4A07-8F01-8D50AE68FAE1}" vid="{E2210A36-E8DF-4723-9C29-68B477A9C1E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562</Words>
  <Application>Microsoft Office PowerPoint</Application>
  <PresentationFormat>Widescreen</PresentationFormat>
  <Paragraphs>117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Camphor Std</vt:lpstr>
      <vt:lpstr>HelveticaNeueLT Std</vt:lpstr>
      <vt:lpstr>Metropolis</vt:lpstr>
      <vt:lpstr>Metropolis Light</vt:lpstr>
      <vt:lpstr>Open Sans</vt:lpstr>
      <vt:lpstr>Verdana</vt:lpstr>
      <vt:lpstr>Office Theme</vt:lpstr>
      <vt:lpstr>VMware_white_16x9</vt:lpstr>
      <vt:lpstr>PowerPoint Presentation</vt:lpstr>
      <vt:lpstr>What is Network Analytics?</vt:lpstr>
      <vt:lpstr>PowerPoint Presentation</vt:lpstr>
      <vt:lpstr>How analytics on network data is possible?</vt:lpstr>
      <vt:lpstr>PowerPoint Presentation</vt:lpstr>
      <vt:lpstr>Problem domains</vt:lpstr>
      <vt:lpstr>Work Done</vt:lpstr>
      <vt:lpstr>Development environment</vt:lpstr>
      <vt:lpstr>PNDA - Platform for Network Data Analytics</vt:lpstr>
      <vt:lpstr>GNS3(Graphical Network Simulator) with Wireshark</vt:lpstr>
      <vt:lpstr>Synthesized dataset</vt:lpstr>
      <vt:lpstr>Packet Loss Identification</vt:lpstr>
      <vt:lpstr>Packet Loss</vt:lpstr>
      <vt:lpstr>PowerPoint Presentation</vt:lpstr>
      <vt:lpstr>Timeline of the project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Suriyan S</dc:creator>
  <cp:lastModifiedBy>Suriyan S</cp:lastModifiedBy>
  <cp:revision>18</cp:revision>
  <dcterms:created xsi:type="dcterms:W3CDTF">2019-03-08T11:21:02Z</dcterms:created>
  <dcterms:modified xsi:type="dcterms:W3CDTF">2019-03-19T07:39:32Z</dcterms:modified>
</cp:coreProperties>
</file>